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presProps" Target="presProps.xml"/>
  <Relationship Id="rId81" Type="http://schemas.openxmlformats.org/officeDocument/2006/relationships/viewProps" Target="viewProps.xml"/>
  <Relationship Id="rId8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3-manicura-y-pedicura-cosmetic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3-manicura-y-pedicura-cosmetic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3-manicura-y-pedicura-cosmetica]]></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un servicio cosmético de manos y pies»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servicio, paso a paso, y el límite de cada paso»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servicio, paso a paso, y el límite de cada paso»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servicio, paso a paso, y el límite de cada paso»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tiqueta manda: productos, promesas y producto a granel»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a manicura cosmética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paso tiene un límite; si el límite se cruza, el servicio se d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3-manicura-y-pedicura-cosmetic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rilatos: un riesgo laboral que se puede reducir»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3-manicura-y-pedicura-cosmetic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3-manicura-y-pedicura-cosmetic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se detiene el servicio: lesión, uña que se clava, señales de infección» (2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se detiene el servicio: lesión, uña que se clava, señales de infección» (3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ntro y fuera del rol cosm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pedidos frecuentes y la respuesta que corresponde en la mesa de manic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3-manicura-y-pedicura-cosmetic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hace responsable a un establecimiento y qué no se puede inventar»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anicura cosmética con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visa y acu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uz clara, manos lavadas y la persona delante. Mira las diez uñas, la piel y los pliegues; pregunta por dolor, cambios y uñas que se clavan. Di en voz alta qué se hace, qué no se hace y por qué. Si hay una señal de las que obligan a detenerse, no empi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3-manicura-y-pedicura-cosmetic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anicura cosmética con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tira el producto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sa el producto indicado en la etiqueta y la ventilación adecuada. Deja actuar el tiempo que indique el envase, sin arrancar ni raspar la lámina. Si el producto anterior está adherido y retirarlo exige fuerza, se detiene y se explica: la lámina no se sacrifica por el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3-manicura-y-pedicura-cosmetic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anicura cosmética con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Limpia y se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impia la uña y la piel con agua y jabón suave o el limpiador indicado; seca bien, sobre todo alrededor del pliegue y entre los dedos de los pies. La zona de trabajo debe quedar seca antes de limar o esmaltar. No uses el mismo paño para varia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3-manicura-y-pedicura-cosmetic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anicura cosmética con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Da 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ima el borde libre en un solo sentido, con lima de grano adecuado. No adelgaces la lámina ni excaves las esquinas; en los pies, el borde se lima recto. Si la uña está fina, marcada o se separa, no insistas en el pulido: limita el trabajo a limpiar y proteg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3-manicura-y-pedicura-cosmetic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anicura cosmética con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uida la piel sin cor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moja si hace falta y empuja la cutícula con palito de madera, en plano y sin forzar. No cortes hasta el pliegue ni arranques piel. Suaviza una callosidad sin cortar piel viva. Si aparece sangre o dolor, detente, limpia la zona y no continúes ese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3-manicura-y-pedicura-cosmetic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anicura cosmética con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Esmalta, cierra y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lica solo sobre lámina sana y seca, siguiendo la etiqueta. Al terminar, explica qué se aplicó, qué señales debe vigilar y cuándo consultar. Anota producto, lote y observaciones. Si decidiste no prestar el servicio, deja registrado el motivo y la recomen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3-manicura-y-pedicura-cosmetic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cartel que prometía cu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Verónica, nombre inventado, 41 años, entra a un salón cuya pizarra anuncia «tratamiento para hongos y uñas encarnadas». Trae dolor en el borde de una uña del pie y pide que se la corten hasta el fondo para que deje de mol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3-manicura-y-pedicura-cosmetic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cartel que prometía cu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Qué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borde de la uña presiona la piel, que está hinchada y roja; hay dolor al tacto. No se intenta cortar la esquina ni introducir instrumental bajo el borde. La técnica explica que ese problema no se resuelve con un corte cosmético y que manipularlo puede empeorar l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3-manicura-y-pedicura-cosmetic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cartel que prometía cu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Qué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presta el servicio de pedicura ese día. Se limpia y se seca la zona sin aplicar producto, se recomienda valoración y se le entrega una nota con lo observado. En la carta del salón se retiran las frases «tratamiento para hongos» y «uñas encarnadas», porque prometen algo que el servicio no pued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3-manicura-y-pedicura-cosmetic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cartel que prometía cu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Qué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hoja: «dolor en el borde de la uña del primer dedo; piel hinchada y roja; no se cortó ni se cubrió; se recomendó valoración». Se anota también el cambio de la carta de servicios y la fecha. La próxima vez que Verónica llegue con una indicación profesional, el servicio se ajusta a esa ind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3-manicura-y-pedicura-cosmetic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aceptar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revisa con la persona delante y se decide sin impro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3-manicura-y-pedicura-cosmetic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5).]]></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5).]]></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5 de 5).]]></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xplicar que un cosmético no trata infecciones, no prometer y recomendar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cosmético se define por finalidades como limpiar, proteger o modificar el aspecto, y no puede atribuirse acciones de medicamento. Un producto destinado a tratar un hongo sería medicamento, no cosm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ey General de Salud, artículos 269 y 270 (F-001); FDA: los productos para uñas destinados a tratar problemas médicos son medicamentos (F-03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3-manicura-y-pedicura-cosmetic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ara reducir la exposición a vapores y el riesgo de sensibi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DA insiste en ventilar bien el área y evitar el contacto con la piel para reducir la probabilidad de reacción alérgica a los metacrilatos. La ventilación no esteriliza herramientas ni sustituye los gu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DA, Nail Care Products: infecciones y reacciones alérgicas, ventilación y contacto con la piel (F-03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3-manicura-y-pedicura-cosmetic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DA aclara que no existe una regulación que prohíba de forma general ese monómero en cosméticos. El riesgo que documenta es la exposición y el contacto con la piel, no una prohibición vi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DA: «No regulation specifically prohibits the use of methyl methacrylate monomer in cosmetic products» (F-03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3-manicura-y-pedicura-cosmetic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atriz está bajo la piel; el esmalte cubre la lámina y modifica su aspecto. Ningún cosmético aplicado por fuera repara la matriz ni garantiza cr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ón y límites del cosmético en la Ley General de Salud, artículos 269 y 270 (F-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3-manicura-y-pedicura-cosmetic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ña que se clava y duele → No cortar: remitir 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l caliente y roja que avanza → Atención médic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ducto sin etiqueta legible → No us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liente pide «curar» un hongo → Explicar el alcance y remi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ñales de infección se describen para detenerse y remitir (F-014); el cosmético no trata (F-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3-manicura-y-pedicura-cosmetic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otege · trata · medic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ervicio cosmético embellece y protege. Tratar una infección queda fuera de su alcance; un producto con esa finalidad se considera medic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ey General de Salud, artículos 269 y 270 (F-001); FDA, Nail Care Products (F-03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3-manicura-y-pedicura-cosmetic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impiar y dar forma a la uña → Dentro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smaltar una lámina sana y seca → Dentro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rtar una uña que se clava → Fuera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Tratar un hongo con un producto del salón → Fuera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Fijar el precio y el horario del servicio → Lo decide el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efinir cuándo se rechaza un servicio → Lo decide el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lcance cosmético lo fija la ley (F-001); las condiciones comerciales son configurables por cada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3-manicura-y-pedicura-cosmetic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uña se clava, recorto la esquina hasta el fondo para que deje de do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rtar la esquina de una uña que se clava no es un acto cosmético y puede abrir la piel o empeorar el dolor. Corresponde remitir 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servicio cosmético limpia, da forma y protege; la lesión y el dolor se remiten (F-001,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3-manicura-y-pedicura-cosmetic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3-manicura-y-pedicura-cosmetic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carta de servicios de un salón que conozcas o en lo que prometes cuando atiendes. Escribe tres frases que cambiarías para que digan solo lo que el servicio puede cumplir, y una situación en la que hoy dirías «no» y explicarías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3-manicura-y-pedicura-cosmetic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alcance cosm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3-manicura-y-pedicura-cosmetic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alcance cosm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3-manicura-y-pedicura-cosmetic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una manicura cosm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impia, da forma, cuida la piel de alrededor, esmalta y protege. No trata infecciones ni repara la matri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3-manicura-y-pedicura-cosmetic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edidos se rechaz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ratar un hongo, cortar una uña que se clava, abrir una lesión, cubrir un cambio sin valorar o prometer cr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3-manicura-y-pedicura-cosmetic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medidas reducen el riesgo con acril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entilación, evitar el contacto con la piel (guantes cuando proceda) y leer la etiqueta. No se inventan límites de ex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3-manicura-y-pedicura-cosmetic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trasvasa producto a un frasco sin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e pierden instrucciones, precauciones y lote; si hay una reacción, no se puede saber qué se apli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3-manicura-y-pedicura-cosmetica]]></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es obligan a suspender y remi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lor, pus, calor, hinchazón, enrojecimiento que avanza, uña que se separa, grieta profunda o lesión que c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3-manicura-y-pedicura-cosmetica]]></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6).]]></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6).]]></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6).]]></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6).]]></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652" r:id="rId1"/>
    <p:sldLayoutId id="2481997653" r:id="rId2"/>
    <p:sldLayoutId id="2481997654" r:id="rId3"/>
    <p:sldLayoutId id="248199765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8eb7d4aaaaec53ba35e4bcdc435bd1b96b8985fd2249b1a1.jpg"/>
  <Relationship Id="rId3" Type="http://schemas.openxmlformats.org/officeDocument/2006/relationships/hyperlink" Target="https://saludyestetica.lumbre.lat/object/sye-c08-r01-oa03-manicura-y-pedicura-cosmetic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8eb7d4aaaaec53ba35e4bcdc435bd1b96b8985fd2249b1a2.jpg"/>
  <Relationship Id="rId3" Type="http://schemas.openxmlformats.org/officeDocument/2006/relationships/hyperlink" Target="https://saludyestetica.lumbre.lat/object/sye-c08-r01-oa03-manicura-y-pedicura-cosmetica"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3.jpg"/>
  <Relationship Id="rId3" Type="http://schemas.openxmlformats.org/officeDocument/2006/relationships/hyperlink" Target="https://saludyestetica.lumbre.lat/object/sye-c08-r01-oa03-manicura-y-pedicura-cosmetica" TargetMode="External"/>
  <Relationship Id="rId4" Type="http://schemas.openxmlformats.org/officeDocument/2006/relationships/hyperlink" Target="https://saludyestetica.lumbre.lat/object/sye-c08-r01-oa03-manicura-y-pedicura-cosmetica"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08-r01-oa03-manicura-y-pedicura-cosmetica" TargetMode="External"/>
  <Relationship Id="rId4" Type="http://schemas.openxmlformats.org/officeDocument/2006/relationships/hyperlink" Target="https://saludyestetica.lumbre.lat/object/sye-c08-r01-oa03-manicura-y-pedicura-cosmetica"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08-r01-oa03-manicura-y-pedicura-cosmetica" TargetMode="External"/>
  <Relationship Id="rId4" Type="http://schemas.openxmlformats.org/officeDocument/2006/relationships/hyperlink" Target="https://saludyestetica.lumbre.lat/object/sye-c08-r01-oa03-manicura-y-pedicura-cosmetica" TargetMode="External"/>
  <Relationship Id="rId5"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hyperlink" Target="https://saludyestetica.lumbre.lat/object/sye-c08-r01-oa03-manicura-y-pedicura-cosmetica" TargetMode="External"/>
  <Relationship Id="rId4"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3-manicura-y-pedicura-cosmetica" TargetMode="External"/>
  <Relationship Id="rId3" Type="http://schemas.openxmlformats.org/officeDocument/2006/relationships/notesSlide" Target="../notesSlides/notesSlide7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nicu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dicu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smét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mbellec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teg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ónd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8-r01-oa03-manicura-y-pedicura-cosmetic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ermi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rvici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8-r01-oa03-manicura-y-pedicura-cosmetic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imitar el alcance de una manicura y pedicura cosmética, ejecutar el servicio dentro de ese límite, reconocer el riesgo laboral de los acrilatos y decidir cuándo se suspende y se remite a valor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sobre lo que sí hace un servicio cosmético de manos y pies —limpiar, dar forma, empujar la cutícula sin cortar, esmaltar y proteger— y lo que queda fuera: tratar infecciones, resolver una uña que se clava o reparar la matriz. Incluye etiqueta, producto a granel, acrilatos y criterios de suspensión.]]></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nicura · pedicura · cosméticos · acrilatos · límites del servic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7]]></a:t>
            </a:r>
          </a:p>
        </p:txBody>
      </p:sp>
      <p:sp>
        <p:nvSpPr>
          <p:cNvPr id="7" name="" descr=""/>
          <p:cNvSpPr/>
          <p:nvPr/>
        </p:nvSpPr>
        <p:spPr>
          <a:xfrm>
            <a:off x="514350" y="1943100"/>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943100"/>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nicura y pedicura cosmética: qué embellecen, qué protegen y dónde termina el servicio]]></a:t>
            </a:r>
          </a:p>
        </p:txBody>
      </p:sp>
      <p:sp>
        <p:nvSpPr>
          <p:cNvPr id="10" name=""/>
          <p:cNvSpPr txBox="1"/>
          <p:nvPr/>
        </p:nvSpPr>
        <p:spPr>
          <a:xfrm>
            <a:off x="685800" y="20193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1" name=""/>
          <p:cNvSpPr txBox="1"/>
          <p:nvPr/>
        </p:nvSpPr>
        <p:spPr>
          <a:xfrm>
            <a:off x="685800" y="24288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contratan servicios de uñas y profesionales que los prestan en casa o en un establecimiento. No requiere experiencia previa, no habilita para ejercer una profesión sanitaria y no sustituye la valoración de un profesional de la salu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pizarra de un salón de barrio —caso ficticio, nombre inventado— se lee: «tratamiento para hongos, uñas encarnadas y callos». Verónica entra con dolor en el borde de una uña del pie y pide que se lo corten «hasta el fondo». La técnica tiene un frasco nuevo de «fortalecedor que repara la matriz», una lámpara de curado y buena volunt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o de esos tres recursos resuelve lo que Verónica trae. Esta lección separa lo que un servicio cosmético sí hace —limpiar, dar forma, empujar la cutícula sin cortar, esmaltar y proteger— de lo que queda fuera: tratar una infección, resolver una uña que se clava, reparar la matriz o prometer crecimiento.]]></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explica por qué quien trabaja con acrilatos necesita ventilación, guantes y etiqueta, y por qué decir «hoy no» es parte del ofici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servicio cosmético de manos y pi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anicura o pedicura cosmética es un servicio de embellecimiento y protección. Limpia la uña, da forma al borde, cuida la piel de alrededor y aplica color o brillo. La ley mexicana define como cosméticos los productos que actúan sobre las partes superficiales del cuerpo, entre ellas las uñas, con finalidades como limpiar, modificar el aspecto o proteger (F-001). Nada de eso incluye curar, diagnosticar ni resolver una infección. El servicio trabaja sobre lo que se ve y se toca; lo que está debajo de la piel no está en su alca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servicio cosmético de manos y pi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diferencia no es un tecnicismo: ordena el servicio completo. Si la uña está sana, la manicura puede dejarla mejor cuidada y más resistente al roce. Si hay dolor, un cambio de color, una uña que se clava o una herida, el servicio cosmético no es el siguiente paso; la valoración lo es. Un profesional que conoce el límite no pierde clientes: gana confianza, porque no promete lo que no puede cumplir. Las lecciones siguientes entran en productos y técnicas; esta fija el terreno y los pedidos que se rechaz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ervicio, paso a paso, y el límite de cada pas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rvicio empieza antes del primer producto: se revisa, se pregunta y se acuerda qué se va a hacer. Retirar el esmalte anterior, limpiar y secar son pasos de preparación; el límite es no arrancar producto a la fuerza ni raspar la lámina. Dar forma con lima es cosmético; el límite es no adelgazar la uña ni excavar las esquinas. Empujar la cutícula después de remojar es cosmético; el límite es no cortarla hasta el pliegue ni forzar si duele. Cada paso tiene una frontera y la frontera se ve: es la piel intac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ervicio, paso a paso, y el límite de cada pas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maltado también tiene límites. Se aplica sobre una lámina sana y seca, sin cubrir un cambio que no se ha valorado. En la pedicura, suavizar una callosidad es cosmético; cortar piel viva, abrir una grieta o retirar una lesión no lo es. Si en cualquier paso aparece sangre, dolor o una herida, se detiene el servicio. El criterio se repite porque es el mismo en todas las mesas: piel intacta, lámina intacta, dolor fuera. Lo demás es acabado, y el acabado nunca vale más que la integridad de la perso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ervicio, paso a paso, y el límite de cada pas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7]]></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Delimita el alcance de un servicio cosmético y los criterios para detenerse; no diagnostica, no indica tratamientos y no sustituye una consulta. No habilita para ejercer una profesión sanitari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lesión y la uña que se clava se remiten]]></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rtar una uña que se clava, abrir una grieta o cubrir un cambio de color no es manicura. Se suspende el servicio, se documenta y se recomienda valoración profesion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ervicio, paso a paso, y el límite de cada pas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7]]></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arta de servicios también es un límite]]></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menú promete «curar hongos» o «reparar la matriz», el problema empieza en el anuncio. Cambiar la carta es tan importante como cambiar la técnic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tiqueta manda: productos, promesas y producto a grane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iqueta es el manual del producto. La norma mexicana de etiquetado exige instrucciones de uso y prohíbe las declaraciones que no pueden comprobarse y las que atribuyen a un cosmético acciones de medicamento (F-004). Eso significa que un frasco debe decir cómo se usa, qué precauciones tiene y qué contiene; si esa información se pierde, el producto deja de ser confiable. Trasvasar esmalte o gel a un envase sin etiqueta ahorra espacio y borra el lote, las instrucciones y la advertencia. En un servicio, ese ahorro se paga cuando algo reacciona y nadie sabe qué se aplicó.]]></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tiqueta manda: productos, promesas y producto a grane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además reglas sobre la venta a granel: ciertos productos no pueden venderse así y, cuando se permite, el envase debe ser hermético y los utensilios deben estar limpios para cada producto (F-006). En el salón, eso se traduce en no rellenar frascos viejos con producto nuevo, no pasar el pincel de un frasco a otro sin limpiar y no usar un producto cuyo envase no se puede leer. La palabra «hipoalergénico» tampoco es libre: el reglamento exige pruebas de sensibilización para sostenerla (F-006). No es una garantía de que a nadie le vaya a reaccionar la piel, y no sustituye la prueba en una zona pequeñ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tiqueta manda: productos, promesas y producto a granel]]></a:t>
            </a:r>
          </a:p>
        </p:txBody>
      </p:sp>
      <p:pic>
        <p:nvPicPr>
          <p:cNvPr id="3" name="" descr="La manicura cosmética en cinco pasos">
            <a:hlinkClick r:id="rId3" tooltip="La manicura cosmética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paso tiene un límite; si el límite se cruza, el servicio se detien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8-r01-oa03-manicura-y-pedicura-cosmetica"/>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rilatos: un riesgo laboral que se puede reduc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acrilatos y geles se forman a partir de monómeros que polimerizan. La FDA señala que los polímeros suelen ser seguros, pero que trazas de monómeros reactivos pueden producir reacciones adversas, como enrojecimiento, hinchazón y dolor en el lecho ungueal, en personas que se han sensibilizado a los metacrilatos (F-038). La misma fuente insiste en evitar el contacto con la piel para reducir la probabilidad de alergia y en ventilar bien el área de trabajo (F-038). Para quien trabaja, eso se traduce en tres medidas concretas: ventilación, guantes cuando la tarea y el producto lo permitan, y lectura de la etique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rilatos: un riesgo laboral que se puede reduc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nsibilización no se entrena: el contacto repetido vuelve a despertar la reacción. Si aparece comezón, ronchas, ardor o dificultad para respirar, se suspende el trabajo, se retira el producto de la piel y se busca valoración; no se espera a que el cuerpo se adapte. La FDA aclara además que no existe una prohibición general del monómero de metil metacrilato en cosméticos (F-038): el problema no es un mito de prohibición, sino la exposición y el contacto con la piel. Esta lección no fija límites de exposición ni tiempos de curado; esos datos no están en la fuente y no se invent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rilatos: un riesgo laboral que se puede reduc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dos que llegan a la mesa y la respuesta dentro del rol cosmético. No son diagnósticos: son decisiones de servici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7]]></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324100"/>
                <a:gridCol w="2647950"/>
                <a:gridCol w="3143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edido o 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úreme el hon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terapéutica en la carta o en el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r que un cosmético no trata; remitir a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ña que se clava y due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rde que presiona la piel, hinchazón o pu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rtar la esquina; suspender y remit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roja, caliente e hinch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rojecimiento avanza por el de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y recomendar atención médica inmedi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7]]></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324100"/>
                <a:gridCol w="2647950"/>
                <a:gridCol w="3143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edido o 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sión elevada o herida cerca de la uñ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ngra, crece o no cier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rtar ni cubrir; documentar y remit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trasvasado sin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lee el lote ni las instru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usarlo; volver al envase original o descart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o que repare la matri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de crecimiento o 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r el alcance del cosmético y ofrecer prot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se detiene el servicio: lesión, uña que se clava, señales de inf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pedidos que suenan cosméticos y no lo son. «Córtame la esquina, que se me clava», «pélame ese callo hasta el fondo», «cúbreme el hongo para la boda». El primero pide resolver un problema mecánico y doloroso en el que la uña presiona la piel; el segundo, cortar piel que puede estar inflamada; el tercero, esconder un cambio que necesita valoración. Ninguno se resuelve en la mesa de manicura. El límite no es una opinión del salón: es la frontera entre embellecer y atender un problema de salud re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se detiene el servicio: lesión, uña que se clava, señales de inf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señales que obligan a detenerse son concretas: dolor, pus, calor, hinchazón, enrojecimiento que avanza, una uña que se separa del lecho, una grieta profunda o una lesión que crece.]]></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cademia Americana de Dermatología indica atención médica inmediata para la piel roja, hinchada, caliente y dolorosa que se extiende (F-014); el CDC recomienda valoración con pruebas cuando la uña cambia de color, se engrosa o se rompe con facilidad (F-0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se detiene el servicio: lesión, uña que se clava, señales de inf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nerse no es perder el servicio: es evitar un daño y derivar a quien sí puede resolverlo. La persona se va con una explicación clara y una nota, no con un esmalte que oculta el problem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se detiene el servicio: lesión, uña que se clava, señales de infección]]></a:t>
            </a:r>
          </a:p>
        </p:txBody>
      </p:sp>
      <p:pic>
        <p:nvPicPr>
          <p:cNvPr id="3" name="" descr="Dentro y fuera del rol cosmético">
            <a:hlinkClick r:id="rId3" tooltip="Dentro y fuera del rol cosmético"/>
          </p:cNvPr>
          <p:cNvPicPr>
            <a:picLocks noChangeAspect="1"/>
          </p:cNvPicPr>
          <p:nvPr>
            <p:ph type="pic" idx="1"/>
          </p:nvPr>
        </p:nvPicPr>
        <p:blipFill>
          <a:blip r:embed="rId2"/>
          <a:stretch>
            <a:fillRect/>
          </a:stretch>
        </p:blipFill>
        <p:spPr>
          <a:xfrm>
            <a:off x="2466975" y="1257300"/>
            <a:ext cx="42005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pedidos frecuentes y la respuesta que corresponde en la mesa de manicu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8-r01-oa03-manicura-y-pedicura-cosmetica"/>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responsable a un establecimiento y qué no se puede inven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stablecimiento que presta servicios de atención médica notifica su funcionamiento a la autoridad sanitaria; la ficha del trámite describe el aviso como la notificación inicial que permite operar legalmente un establecimiento de servicios de salud (F-008). Un salón que solo hace manicura y pedicura cosmética no se convierte en establecimiento médico por ello, y la aplicación del aviso depende de si presta o no servicios de atención médica y de las reglas de la entidad (F-008). Conviene leerlo dos veces antes de afirmar que un salón «debe» o «no debe» tramitarl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responsable a un establecimiento y qué no se puede inven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puede hacer cualquier negocio es autoverificarse con una guía oficial pensada para establecimientos estéticos sin cirugía (F-008), y decidir su propio protocolo: cuándo rechaza un servicio, qué registra, cómo limpia y cómo forma a su personal. Eso es configurable por cada establecimiento y no se presenta como ley. Lo que no se inventa es una certificación que convierta la manicura en acto médico, ni un curso que habilite para tratar infecciones. La responsabilidad se demuestra en el registro, la limpieza y la decisión de detenerse, no en un diploma en la par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 responsable a un establecimiento y qué no se puede inventar · Procedimiento: manicura cosmética con límite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y acuerd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z clara, manos lavadas y la persona delante. Mira las diez uñas, la piel y los pliegues; pregunta por dolor, cambios y uñas que se clavan. Di en voz alta qué se hace, qué no se hace y por qué. Si hay una señal de las que obligan a detenerse, no empiec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 responsable a un establecimiento y qué no se puede inventar · Procedimiento: manicura cosmética con límite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tira el producto anterior]]></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 el producto indicado en la etiqueta y la ventilación adecuada. Deja actuar el tiempo que indique el envase, sin arrancar ni raspar la lámina. Si el producto anterior está adherido y retirarlo exige fuerza, se detiene y se explica: la lámina no se sacrifica por el acaba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 responsable a un establecimiento y qué no se puede inventar · Procedimiento: manicura cosmética con límite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impia y sec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pia la uña y la piel con agua y jabón suave o el limpiador indicado; seca bien, sobre todo alrededor del pliegue y entre los dedos de los pies. La zona de trabajo debe quedar seca antes de limar o esmaltar. No uses el mismo paño para varias person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 responsable a un establecimiento y qué no se puede inventar · Procedimiento: manicura cosmética con límite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a form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a el borde libre en un solo sentido, con lima de grano adecuado. No adelgaces la lámina ni excaves las esquinas; en los pies, el borde se lima recto. Si la uña está fina, marcada o se separa, no insistas en el pulido: limita el trabajo a limpiar y proteg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 responsable a un establecimiento y qué no se puede inventar · Procedimiento: manicura cosmética con límite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 la piel sin cortar]]></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moja si hace falta y empuja la cutícula con palito de madera, en plano y sin forzar. No cortes hasta el pliegue ni arranques piel. Suaviza una callosidad sin cortar piel viva. Si aparece sangre o dolor, detente, limpia la zona y no continúes ese dí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 responsable a un establecimiento y qué no se puede inventar · Procedimiento: manicura cosmética con límite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malta, cierra y registr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 solo sobre lámina sana y seca, siguiendo la etiqueta. Al terminar, explica qué se aplicó, qué señales debe vigilar y cuándo consultar. Anota producto, lote y observaciones. Si decidiste no prestar el servicio, deja registrado el motivo y la recomendac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 responsable a un establecimiento y qué no se puede inventar · Caso trabajado: el cartel que prometía curar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Verónica, nombre inventado, 41 años, entra a un salón cuya pizarra anuncia «tratamiento para hongos y uñas encarnadas». Trae dolor en el borde de una uña del pie y pide que se la corten hasta el fondo para que deje de molest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 responsable a un establecimiento y qué no se puede inventar · Caso trabajado: el cartel que prometía curar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observ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borde de la uña presiona la piel, que está hinchada y roja; hay dolor al tacto. No se intenta cortar la esquina ni introducir instrumental bajo el borde. La técnica explica que ese problema no se resuelve con un corte cosmético y que manipularlo puede empeorar la zo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 responsable a un establecimiento y qué no se puede inventar · Caso trabajado: el cartel que prometía curar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decid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presta el servicio de pedicura ese día. Se limpia y se seca la zona sin aplicar producto, se recomienda valoración y se le entrega una nota con lo observado. En la carta del salón se retiran las frases «tratamiento para hongos» y «uñas encarnadas», porque prometen algo que el servicio no puede hac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 responsable a un establecimiento y qué no se puede inventar · Caso trabajado: el cartel que prometía curar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registr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hoja: «dolor en el borde de la uña del primer dedo; piel hinchada y roja; no se cortó ni se cubrió; se recomendó valoración». Se anota también el cambio de la carta de servicios y la fecha. La próxima vez que Verónica llegue con una indicación profesional, el servicio se ajusta a esa indica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responsable a un establecimiento y qué no se puede inventar]]></a:t>
            </a:r>
          </a:p>
        </p:txBody>
      </p:sp>
      <p:pic>
        <p:nvPicPr>
          <p:cNvPr id="3" name="" descr="Antes de aceptar el servicio">
            <a:hlinkClick r:id="rId3" tooltip="Antes de aceptar el servici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revisa con la persona delante y se decide sin improvis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8-r01-oa03-manicura-y-pedicura-cosmetica"/>
              </a:rPr>
              <a:t><![CDATA[Ver imagen original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unciar «tratamiento para hongos» en la carta. Un cosmético no puede atribuirse acciones de medicamento; un producto destinado a tratar un hongo sería medicamento. El anuncio promete lo que el servicio no puede cumplir.]]></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tar la esquina de una uña que se clava. No es un acto cosmético y puede abrir la piel o empeorar el dolor; corresponde valoración, no un corte más profund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svasar producto a un frasco sin etiqueta. Se pierden instrucciones, precauciones y lote; si algo reacciona, nadie puede decir qué se aplicó ni cuándo se abrió.]]></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bajar acrilatos sin ventilación ni guantes. El contacto con la piel y los vapores favorecen la sensibilización a metacrilatos; la reacción no se acostumbra, empeor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que el gel fortalece la uña. El gel cambia el aspecto y protege la lámina, pero no repara la matriz ni garantiza crecimiento; prometerlo es vender otra cos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edido es tratar un hongo, cortar una uña que se clava o abrir una lesión, no es cosmético: se explica y se remit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dolor, pus, calor, hinchazón o enrojecimiento que avanza, se suspende el servicio y se recomienda atención médic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producto no tiene etiqueta legible, no se usa: sin instrucciones y sin lote no hay forma de usarlo con criteri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tarea exige cortar piel viva o fuerza sobre la lámina, se detiene: el acabado no justifica el dañ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e trabaja con acrilatos, se ventila el área, se evita el contacto con la piel y se lee la etique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negocio anuncia un resultado que el servicio no puede dar, se corrige la carta antes de recibir al siguiente client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7]]></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spende el servicio y recomienda valoración cuando haya dolor, pus, calor, hinchazón o un enrojecimiento que avanza; cuando una uña se clave, se separe del lecho o cambie de color o grosor; cuando una grieta sea profunda, sangre o no cierre; o cuando aparezca una lesión que crec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7]]></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Academia Americana de Dermatología indica atención médica inmediata para la piel roja, hinchada, caliente y dolorosa que se extiende (F-014), y el CDC recomienda valoración con pruebas para una uña que cambió de color, se engrosó o se rompe con facilidad (F-014). Para una urgencia de riesgo vital, acude al servicio de emergencias. Esta lección no clasifica urgencias ni indica tratamiento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7]]></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problema aparece después de un servicio, guarda el envase, anota el lote y la fecha, y explica qué se aplicó y en qué zona. Un cosmético no trata infecciones ni lesiones: su función es limpiar, proteger o modificar el aspecto (F-00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pide que le «cures» un hongo con un producto del salón. ¿Qué corresponde hace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licar el producto más fuerte que haya y cubrir con gel.]]></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xplicar que un cosmético no trata infecciones, no prometer y recomendar valoración.]]></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rtar la parte de la uña que se ve distinta y esmaltar.]]></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enderle el producto para que se lo aplique en cas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qué sirve la ventilación en el área donde se aplican acrilatos y gel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ara que el producto se seque más rápid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ara reducir la exposición a vapores y el riesgo de sensibilización.]]></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a esterilizar las herramientas sobre la mes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ara sustituir el uso de guant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FDA prohíbe de forma general el monómero de metil metacrilato en los productos cosmétic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smalte puede reparar la matriz y garantizar que la uña crezca más fuer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respuesta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ña que se clava y duel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iel caliente y roja que avanz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oducto sin etiqueta legibl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liente pide «curar» un hong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tención médica inmediat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usarl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xplicar el alcance y remiti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cortar: remitir a valora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manicura cosmética limpia, da forma y ___ la uña; no la ___. Un producto destinado a tratar un hongo sería un ___.]]></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ecisión según a quién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ntro del servici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uera del servici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decide el establecimien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impiar y dar forma a la uñ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maltar una lámina sana y sec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rtar una uña que se clav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ratar un hongo con un producto del sal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ijar el precio y el horario del servici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efinir cuándo se rechaza un servici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servicio cruza su límite.]]></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la uña y pregunto si duele o si notó un cambi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xplico que hoy solo voy a limpiar, dar forma y esmaltar.]]></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uña se clava, recorto la esquina hasta el fondo para que deje de doler.]]></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hubiera pus, calor o enrojecimiento, suspendería y remitirí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istro lo observado y lo que se aplicó.]]></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8-r01-oa03-manicura-y-pedic-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8-r01-oa03-manicura-y-pedic-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8-r01-oa03-manicura-y-pedic-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8-r01-oa03-manicura-y-pedic-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8-r01-oa03-manicura-y-pedic-ex0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8-r01-oa03-manicura-y-pedic-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8-r01-oa03-manicura-y-pedic-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8-r01-oa03-manicura-y-pedic-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lo que hace el servicio cosmético y lo que se rechaza y se remite.]]></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dentro y fuera del rol cosmético y vuelve a clasificar los pedidos de la tabl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carta de servicios de un salón que conozcas o en lo que prometes cuando atiendes. Escribe tres frases que cambiarías para que digan solo lo que el servicio puede cumplir, y una situación en la que hoy dirías «no» y explicarías por qué.]]></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alcance cosmét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7]]></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icura cosmé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a, da forma y proteg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ri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alcanza desde fu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n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valora; no se trata en el sal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ril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de sensibilización lab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trucciones, precauciones y 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alcance cosmétic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8-r01-oa03-manicura-y-pedicura-cosmetica"/>
              </a:rPr>
              <a:t><![CDATA[Abrir el juego en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ruzar el límite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una manicura cosmétic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ruzar el límite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impia, da forma, cuida la piel de alrededor, esmalta y protege. No trata infecciones ni repara la matriz.]]></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ruzar el límite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edidos se rechaza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ruzar el límite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ratar un hongo, cortar una uña que se clava, abrir una lesión, cubrir un cambio sin valorar o prometer crecimient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ruzar el límite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medidas reducen el riesgo con acrilato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ruzar el límite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entilación, evitar el contacto con la piel (guantes cuando proceda) y leer la etiqueta. No se inventan límites de exposi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ruzar el límite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trasvasa producto a un frasco sin etiquet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ruzar el límite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e pierden instrucciones, precauciones y lote; si hay una reacción, no se puede saber qué se aplicó.]]></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ruzar el límite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es obligan a suspender y remiti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ruzar el límite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lor, pus, calor, hinchazón, enrojecimiento que avanza, uña que se separa, grieta profunda o lesión que crec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anicura o pedicura cosmética deja las manos y los pies mejor cuidados cuando respeta su límite: limpiar, dar forma, empujar sin cortar, esmaltar y proteger. Haz hoy un ejercicio concreto: escribe la lista de lo que sí ofreces y la de lo que rechazas, y corrige cualquier frase que prometa curar, reparar o garantizar. Para la siguiente lección, sobre esmaltes, geles y acrilatos, lleva esa lista: será la base para elegir productos y proteger a quien los aplic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7]]></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Título Décimo Segundo, Capítulo IX, artículos 269, 270 y 271 (texto vigente, última reforma DOF 15-01-2026) · consulta: 2026-10-25 · alcance: Alcance federal en México: define producto cosmético, incluye las uñas, prohíbe atribuirle acciones de medicamento y considera medicamentos los productos con acción terapéutica. No regula la operación del saló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8 · FDA, Nail Care Products (seguridad de productos para uñas, acrilatos y exposición en salón) · https://www.fda.gov/cosmetics/cosmetic-products/nail-care-products · consulta: 2026-10-25 · alcance: Alcance de Estados Unidos: productos para tratar problemas médicos son medicamentos; ventilación, contacto con la piel y sensibilización a metacrilatos; sin prohibición general del MMA. Referencia técnica, no normativa mexican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Etiquetado sanitario y comercial · https://dof.gob.mx/nota_detalle_popup.php?codigo=5269348 · consulta: 2026-10-25 · alcance: Alcance federal en México, etiquetado: instrucciones de uso, declaraciones prohibidas y leyendas precautorias. No fija concentraciones ni tiempo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6 · Reglamento de Control Sanitario de Productos y Servicios, Título Vigésimo Segundo, artículos 187 a 194 (DOF 09-08-1999) · https://salud.gob.mx/unidades/cdi/nom/compi/rcsps.html · consulta: 2026-10-25 · alcance: Alcance federal en México: productos de perfumería y belleza, prueba de hipoalergenicidad, límites a la venta a granel y envase hermético con utensilios limpios. No es una norma de técnica de manicur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8 · COFEPRIS, Aviso de funcionamiento y Guía de autoverificación para establecimientos de atención médica con fines estéticos sin procedimientos quirúrgicos · https://www.gob.mx/cofepris/acciones-y-programas/aviso-de-funcionamiento-de-responsable-sanitario-y-de-modificacion-o-baja · consulta: 2026-10-25 · alcance: Alcance federal con posible delegación estatal: notificación para operar un establecimiento de servicios de salud y guía de autoverificación estética. La aplicación a un salón depende de si presta servicios de atención médic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3-manicura-y-pedicura-cosmetica"/>
              </a:rPr>
              <a:t><![CDATA[Manicura y pedicura cosmética: qué embellecen, qué protegen y dónde termina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7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4 · American Academy of Dermatology, Cellulitis: overview, y CDC, About ringworm (infección fúngica de uñas) · https://www.aad.org/public/diseases/a-z/cellulitis-overview · consulta: 2026-10-25 · alcance: Alcance internacional: piel roja, hinchada, caliente y dolorosa que exige atención inmediata; cambios de color, grosor y fragilidad de la uña que se valoran con pruebas. No es normativa mexicana.]]></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2026-10-26T02:22:59Z</dcterms:created>
  <dcterms:modified xsi:type="dcterms:W3CDTF">2026-10-26T02:22:59Z</dcterms:modified>
  <dc:title>Manicura y pedicura cosmética: qué embellecen, qué protegen y dónde termina el servicio</dc:title>
  <dc:description>Presentación editable del OA «Manicura y pedicura cosmética: qué embellecen, qué protegen y dónde termina el servicio». Enlace: https://saludyestetica.lumbre.lat/object/sye-c08-r01-oa03-manicura-y-pedicura-cosmetica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