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e hidratación de manos, pies y uñas: una rutina corta y verificabl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os y pies: dos pieles, dos rutina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do y secado: los dos pasos que más cambian el resultad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do y secado: los dos pasos que más cambian el resultad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do y secado: los dos pasos que más cambian el resultad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dratar a tiempo, sin capas de má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rutina diari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cuencia corta que sirve para las manos y para los pies, con una parad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tícula, borde y uñas: lo que se limpia y lo que no se toc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tensilios: limpieza, desinfección y esterilización no son sinónimo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niveles, tres alcan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limina cada nivel y sobre qué se aplica; el orden empieza por la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rutina se detiene y se consult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diaria de higiene e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o que vas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abón suave, toalla limpia por persona, crema y una lima propia. Deja a la vista una hoja para anotar si algo cambia. Si atiendes a otra persona, separa su toalla y sus utensilios de los de la person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diaria de higiene e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ava con las manos, no con el cep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oja, aplica jabón y recorre palmas, dorso, entre los dedos, pulgares y puntas. Usa agua tibia y un roce suave. Enjuaga hasta que no quede jabón. No hace falta frotar hasta que la piel brille: eso retira la capa que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diaria de higiene e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eca a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toalla limpia, sin restregar. Dedica tiempo a los espacios entre los dedos de los pies y alrededor de las uñas. Si la piel queda húmeda, el calcetín y el zapato conservan esa humedad durante horas. Cambia la toalla con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diaria de higiene e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Hidrata en capa 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rovecha la piel ligeramente húmeda. Extiende crema en manos y pies, con más producto en talón y planta. No apliques sobre una grieta abierta ni sobre piel que arde. Si un producto produce comezón o ronchas, retíralo y anót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diaria de higiene e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antes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uñas y pliegues con luz clara: color, grosor, grietas, dolor, pus, calor o hinchazón. Compara un lado con el otro. Si aparece una señal de las que obligan a detenerse, no apliques más producto: documenta y recomiend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diaria de higiene e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y seca los utensilios que tocaron piel o producto; guárdalos secos y sin compartir. Anota la fecha, el producto usado y cualquier cambio observado. Ese registro es el que permite saber si algo mejoró o empeoró cuando vuelvas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talones de E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sa, nombre inventado, 52 años, trabaja de pie. Se lava las manos muchas veces, usa gel cuando no hay lavabo y solo se pone crema cuando siente ardor. Tiene los talones agrietados y una uña del pie que se rompe siempre en el mismo bo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talones de E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iel de las manos está tirante y con descamación fina; los talones tienen grietas superficiales, sin sangrado ni calor. Entre los dedos de los pies hay humedad retenida. La uña que se rompe está larga y el borde se engancha. No hay dolor, pus ni enrojecimiento que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talones de E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corta el lavado y se usa agua tibia; se seca bien entre los dedos antes del calcetín. Se hidrata después de cada lavado y en el talón por la noche. Se lima la uña en un solo sentido y se revisa el calzado. No se corta la piel del talón ni se aplica producto sobre una grie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talones de E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piel tirante por lavado frecuente; grietas superficiales en talón sin sangrado; humedad entre dedos; uña larga que se engancha». A las dos semanas se compara: si la grieta duele, sangra o no cierra, se recomienda valoración en lugar de insistir con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utina de do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l terminar, antes del calcetín o del 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limpieza retira suciedad visible; la desinfección elimina muchos microorganismos, pero no las esp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mpieza retira la suciedad visible; la desinfección elimina muchos o todos los microorganismos patógenos, excepto las esporas bacterianas. La esterilización es el nivel que destruye toda forma de vida microb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definiciones de limpieza, desinfección y esterilización (F-0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car bien los espacios entre los de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retenida entre los dedos macera la piel y el calcetín la conserva. Secar bien es la parte del lavado que evita ese ambiente húm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higiene descrita en la lección; el CDC documenta cambios de uña que se valoran con pruebas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rema retiene agua y flexibiliza la superficie; no retira suciedad ni grasa. Si no hay agua, la alternativa es un producto indicado para eso, no una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mpieza retira suciedad visible y es paso previo a cualquier otro nivel (F-015); la etiqueta indica el uso del producto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ivel de procesamiento depende de lo que el instrumento hace. Si corta la piel, la limpieza de la mesa no alcanza y hace falta un reprocesamiento que no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el nivel requerido depende de si el instrumento rompe la piel o entra en contacto con tejido estéril (F-0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eza → Retirar suciedad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infección → Eliminar microorganismos, salvo esp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rilización → Destruir toda forma de vida microb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tiqueta → Indicar uso y precauciones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distingue los tres niveles (F-015); la NOM de etiquetado exige instrucciones y precauciones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eza · desinfección · ester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tres niveles distintos y no intercambiables. Un instrumento con restos visible no se desinfecta bien: primero se limpia y se s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definiciones de limpieza, desinfección y esterilización (F-0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var y secar bien entre los dedos → Cuidado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idratar después del lavado → Cuidado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tar la cutícula hasta el pliegue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artir el alicate sin limpiarlo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grieta que no cierra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olor con pus en el pliegue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tícula es una barrera; el dolor, el pus y una grieta que no cierra se remiten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Me seco rápido con la toalla y me pongo el calcetín sin revisar entre los de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car rápido y ponerse el calcetín deja agua retenida entre los dedos; la piel se macera y el calcetín conserva la humedad. El secado es parte d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higiene de la lección; los cambios de uña y las señales de lesión se valoran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2-higiene-e-hidrat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a semana: ¿cuántas veces te lavaste las manos y cuántas te pusiste crema? ¿Secas entre los dedos de los pies antes del calcetín? Escribe una sola cosa que puedas cambiar mañana y cómo sabrás que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var, secar, hidratar y revisar. El secado es parte del lavado y la revisión decide si se contin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corta la cut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lla el pliegue proximal. Cortarla abre una barrera y deja un borde que duele y vuelve a form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limpieza, desinfección y ester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mpieza retira suciedad visible; desinfección elimina muchos microorganismos salvo esporas; esterilización destruye toda forma de vida microb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una crema produce comezón o ro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tirarla con agua, no volver a aplicarla en esa zona, anotar el producto y el lote, y recomendar valoración si no 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tiene el cuidado cas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dolor, pus, calor, hinchazón, enrojecimiento que avanza, grieta que no cierra o cambio de color o grosor en la u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2-higiene-e-hidrata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63" r:id="rId1"/>
    <p:sldLayoutId id="2482005464" r:id="rId2"/>
    <p:sldLayoutId id="2482005465" r:id="rId3"/>
    <p:sldLayoutId id="248200546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dbf4d01d68ffd82adbe989404e7f848ea93a85c70f5b1af1.jpg"/>
  <Relationship Id="rId3" Type="http://schemas.openxmlformats.org/officeDocument/2006/relationships/hyperlink" Target="https://saludyestetica.lumbre.lat/object/sye-c08-r01-oa02-higiene-e-hidrat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8-r01-oa02-higiene-e-hidratacion" TargetMode="External"/>
  <Relationship Id="rId4" Type="http://schemas.openxmlformats.org/officeDocument/2006/relationships/hyperlink" Target="https://saludyestetica.lumbre.lat/object/sye-c08-r01-oa02-higiene-e-hidratacio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8-r01-oa02-higiene-e-hidratacion" TargetMode="External"/>
  <Relationship Id="rId4" Type="http://schemas.openxmlformats.org/officeDocument/2006/relationships/hyperlink" Target="https://saludyestetica.lumbre.lat/object/sye-c08-r01-oa02-higiene-e-hidratac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8-r01-oa02-higiene-e-hidratacion" TargetMode="External"/>
  <Relationship Id="rId4" Type="http://schemas.openxmlformats.org/officeDocument/2006/relationships/hyperlink" Target="https://saludyestetica.lumbre.lat/object/sye-c08-r01-oa02-higiene-e-hidratacion"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hyperlink" Target="https://saludyestetica.lumbre.lat/object/sye-c08-r01-oa02-higiene-e-hidratacion"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2-higiene-e-hidratacion"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drat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ñ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t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ificab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8-r01-oa02-higiene-e-hidrat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rutina diaria de higiene e hidratación para manos, pies y uñas, distinguir limpieza, desinfección y esterilización como conceptos y reconocer las señales que suspenden el cuidado en casa y exigen valorac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avado, secado, hidratación y cuidado de la cutícula en manos y pies; incluye qué hacer con los utensilios, cómo reducir la humedad sostenida y cuándo una grieta, un dolor o un cambio en la uña se consult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giene · hidratación · pies · uñas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e hidratación de manos, pies y uñas: una rutina corta y verifica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uidan sus manos y pies en casa y profesionales que prestan servicios de manicura y pedicura. No requiere experiencia previa, no habilita para ejercer una profesión sanitaria y no sustituye la valoración de un profesional de la salud.]]></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sa —caso ficticio, nombre inventado— trabaja de pie nueve horas en una cocina. Se lava las manos decenas de veces, usa gel desinfectante cuando no hay lavabo y, al final del día, solo se pone crema si siente que la piel le arde. Los talones se le han agrietado y una uña del pie se le rompe siempre en el mismo bor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e hidratación de manos, pies y uñas: una rutina corta y verifica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iene una enfermedad rara ni un producto equivocado: tiene una rutina que empieza y no termina. Lava, pero no seca; seca, pero no hidrata; hidrata, pero no revisa. Esta lección ordena esos cuatro gestos en una rutina de dos minutos, explica qué hace cada uno y distingue tres palabras que se usan como sinónimos sin serlo: limpieza, desinfección y esterilización.]]></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dice cuándo la rutina se detiene, porque hay señales que no se resuelven con más cre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s y pies: dos pieles, dos ruti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ma de la mano y la planta del pie tienen piel gruesa, con muchas capas, porque soportan presión y roce. El dorso de la mano y el empeine son finos y se secan antes. A eso se suman dos vidas distintas: las manos se lavan muchas veces al día y quedan al aire; los pies pasan horas dentro de un zapato, con calor y sudor. Por eso la misma crema no resuelve los dos problemas y la misma rutina no se comporta igual en enero que en agosto. La piel responde al clima, al calzado y a la frecuencia con que se lav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s y pies: dos pieles, dos ruti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de las manos es corta y frecuente: lavar, secar, hidratar y repetir después de cada lavado que deje la piel tirante. La de los pies es más espaciada y más minuciosa: lavar, secar bien —sobre todo entre los dedos—, hidratar la planta y el talón, y dejar que la piel respire antes de ponerse el calcetín. Ninguna de las dos necesita diez productos. Necesitan constancia y un par de decisiones bien tomadas: qué jabón, qué crema y cuánto tiempo se deja la piel sin humedad. La constancia pesa más que la novedad del produc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y secado: los dos pasos que más cambian el result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rutina diaria basta jabón y agua. La espuma ayuda a arrastrar la suciedad, pero el trabajo lo hace el agua con el roce suave de las manos: palmas, dorso, entre los dedos, pulgares y puntas. No hace falta un cepillo de cerdas duras ni frotar hasta que la piel brille; eso retira la capa que protege y deja la piel tirante. Si las manos se lavan muchas veces al día, el jabón suave y el agua tibia —no caliente— marcan la diferencia entre una piel cómoda y una que se agrieta. Un jabón más fuerte no compensa un mal enjua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y secado: los dos pasos que más cambian el result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ado importa tanto como el lavado. Una toalla limpia, sin restregar, y especial atención a los espacios entre los dedos de los pies: ahí el agua se queda y la piel se macera. Un pie que sale húmedo del baño y entra directo al calcetín pasa el día en un ambiente que no le conviene. Si se comparte toalla, se comparte también lo que la toalla recogió; cada persona debería tener la suya y cambiarla con frecuencia. Una toalla que se queda húmeda tampoco ayuda: se cambia y se pone a secar. En un servicio, una toalla por cliente no es un lujo: es la línea b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y secado: los dos pasos que más cambian el result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una rutina de higiene y cuidado y criterios para detenerse; no diagnostica, no indica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umedad y el dolor no se tapa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grieta que no cierra, un pliegue que duele o una zona con pus, calor o enrojecimiento que avanza no se resuelven con crema ni con esmalte. Se limpia, se seca, se documenta y se recomienda valor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y secado: los dos pasos que más cambian el result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utina de dos minut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var, secar, hidratar y revisar. Si una casilla falta, la siguiente pierde sentido: la crema necesita piel limpia, y el calcetín sobre piel mojada guarda el proble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r a tiempo, sin capas de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ema funciona mejor sobre la piel ligeramente húmeda, justo después del lavado y del secado suave. En las manos, una capa fina alcanza; en los pies, el talón y la planta admiten una capa más generosa, sobre todo después de la ducha. No hay que esperar a que aparezca una grieta para hidratar: la piel que se siente áspera ya perdió flexibilidad. Dos o tres aplicaciones al día en las manos y una en los pies suelen bastar para notar el cambio; si la piel sigue tirante, el problema puede estar en el lavado y no en la falta de cre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r a tiempo, sin capas de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una crema hace es retener agua y flexibilizar la superficie; no cambia la estructura de la uña ni repone lo que falta por dentro. Un aceite para cutícula suaviza y reduce la sensación de sequedad, pero no «alimenta» la matriz. Si un producto arde, enrojece o produce comezón, se retira con agua y se anota cuál era y en qué zona se aplicó. La etiqueta indica cómo usarlo y qué precauciones tiene (F-004); si no se puede leer, no se usa sobre piel irritada. La crema no es un tratamiento: es cuid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r a tiempo, sin capas de más]]></a:t>
            </a:r>
          </a:p>
        </p:txBody>
      </p:sp>
      <p:pic>
        <p:nvPicPr>
          <p:cNvPr id="3" name="" descr="La rutina diaria en cinco pasos">
            <a:hlinkClick r:id="rId3" tooltip="La rutina diaria en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cuencia corta que sirve para las manos y para los pies, con una parada de revi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2-higiene-e-hidratacion"/>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tícula, borde y uñas: lo que se limpia y lo que no se to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tícula se suaviza con agua tibia y se empuja con un palito de madera, sin forzar y sin cortar. El borde libre se lima en un solo sentido y se mantiene corto si la persona usa las manos para trabajar. Debajo de la uña no se escarba con metal: un palito o un cepillo suave bastan para retirar restos. Las pieles que se levantan alrededor se hidratan; cortarlas deja un borde que duele y que vuelve a formarse. El palito se usa en plano, no como punta de aguja. La meta no es una uña sin piel alrededor, sino una uña con la piel intac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tícula, borde y uñas: lo que se limpia y lo que no se to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uñas de los pies se cortan rectas y se liman en las esquinas sin excavar. Una uña que duele al calzar no se recorta más profundo para aliviar. Si una uña se engrosa, cambia de color o se separa, no se lima a profundidad ni se cubre: se observa y se remite. El mismo criterio vale para una grieta que no cierra, un pliegue que duele o una zona caliente. La rutina casera puede limpiar, hidratar y proteger; no puede valorar lo que no sabe nombrar. Cuando aparece una duda que la crema no resuelve, la respuesta no es más producto: es una valor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tícula, borde y uñas: lo que se limpia y lo que no se to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 la rutina y qué hacer con criterio. No son diagnósticos: son decisiones de cuid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81250"/>
                <a:gridCol w="2381250"/>
                <a:gridCol w="3352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tirante después de la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o sensación de sequedad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tar el frotado, usar agua tibia e hidr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eta en el talón que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de abierto, sangrado o dolor al ca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rtar la piel; hidratar, proteger y consultar si no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zón o ronchas tras una cr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en la zona ap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con agua, anotar producto y lote,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81250"/>
                <a:gridCol w="2381250"/>
                <a:gridCol w="3352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 que se rompe siempre en el mismo bo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rgo excesivo o uso como 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tar, limar en un sentido y revisar los gestos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blanquecina entre los de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retenida y 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r bien, cambiar calcetín y calzado; valorar si hay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pus o calor en el plie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rojecimiento que av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l cuidado casero y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tensilios: limpieza, desinfección y esterilización no son sinónim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eza es retirar la suciedad visible; desinfección es eliminar muchos o todos los microorganismos patógenos, excepto las esporas bacterianas; esterilización es destruir toda forma de vida microbiana (F-015). Son tres niveles distintos y el orden importa: un instrumento con restos de piel o de producto no se desinfecta bien, porque la suciedad protege a lo que se quiere eliminar. Primero se limpia y se seca; después se aplica el nivel que corresponda. La etiqueta del producto que se use es la que manda, no una receta de memo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tensilios: limpieza, desinfección y esterilización no son sinónim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vel no se elige por costumbre, sino por lo que el instrumento hace. Una lima o un palito que solo tocan la uña no requieren lo mismo que un alicate que corta la piel. Si una herramienta corta o hace sangrar, el nivel de limpieza de la mesa ya no alcanza y el instrumental necesita un reprocesamiento que no se improvisa en casa. En el salón, la pregunta correcta no es «¿lo desinfectan?», sino «¿cómo lo limpian antes y cómo lo procesan después?». Los tiempos y las concentraciones son los de la etiqueta del producto; esta lección no los fi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tensilios: limpieza, desinfección y esterilización no son sinónimos]]></a:t>
            </a:r>
          </a:p>
        </p:txBody>
      </p:sp>
      <p:pic>
        <p:nvPicPr>
          <p:cNvPr id="3" name="" descr="Tres niveles, tres alcances">
            <a:hlinkClick r:id="rId3" tooltip="Tres niveles, tres alcances"/>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limina cada nivel y sobre qué se aplica; el orden empieza por la limpie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2-higiene-e-hidratac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rutina se detiene y se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se detiene cuando aparece dolor, pus, calor, hinchazón o un enrojecimiento que avanza. También cuando una grieta se abre, sangra o no cierra, cuando una uña cambia de color o de grosor, o cuando se separa del lecho. En esos casos no se aplica crema «para ver si mejora», no se cubre con esmalte y no se corta lo que duele: se limpia con agua, se seca, se documenta y se recomienda valoración. Tapar una zona que duele no es cuidarla: es posponer la decisión. Insistir en el cuidado casero sobre una zona que duele solo retrasa la consul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rutina se detiene y se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DC describe que una infección fúngica de la uña puede cambiar el color, engrosar la uña y hacer que se rompa con facilidad, y recomienda acudir a un profesional de la salud para valorarla con pruebas (F-014). La Academia Americana de Dermatología señala que la piel roja, hinchada, caliente y dolorosa que se extiende exige atención médica inmediata (F-014). Esta lección no nombra padecimientos ni decide tratamientos: enseña a reconocer el momento en que el cuidado en casa termina y empieza la consul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Procedimiento: rutina diaria de higiene e hidratac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o que vas a us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abón suave, toalla limpia por persona, crema y una lima propia. Deja a la vista una hoja para anotar si algo cambia. Si atiendes a otra persona, separa su toalla y sus utensilios de los de la persona anteri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Procedimiento: rutina diaria de higiene e hidratac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con las manos, no con el cepill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ja, aplica jabón y recorre palmas, dorso, entre los dedos, pulgares y puntas. Usa agua tibia y un roce suave. Enjuaga hasta que no quede jabón. No hace falta frotar hasta que la piel brille: eso retira la capa que prote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Procedimiento: rutina diaria de higiene e hidratac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ca a fon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toalla limpia, sin restregar. Dedica tiempo a los espacios entre los dedos de los pies y alrededor de las uñas. Si la piel queda húmeda, el calcetín y el zapato conservan esa humedad durante horas. Cambia la toalla con frecuenc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Procedimiento: rutina diaria de higiene e hidratac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idrata en capa fi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ovecha la piel ligeramente húmeda. Extiende crema en manos y pies, con más producto en talón y planta. No apliques sobre una grieta abierta ni sobre piel que arde. Si un producto produce comezón o ronchas, retíralo y anóta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Procedimiento: rutina diaria de higiene e hidratac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ntes de cerr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uñas y pliegues con luz clara: color, grosor, grietas, dolor, pus, calor o hinchazón. Compara un lado con el otro. Si aparece una señal de las que obligan a detenerse, no apliques más producto: documenta y recomienda valor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Procedimiento: rutina diaria de higiene e hidrataci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y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y seca los utensilios que tocaron piel o producto; guárdalos secos y sin compartir. Anota la fecha, el producto usado y cualquier cambio observado. Ese registro es el que permite saber si algo mejoró o empeoró cuando vuelvas a mir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Caso trabajado: los talones de Els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sa, nombre inventado, 52 años, trabaja de pie. Se lava las manos muchas veces, usa gel cuando no hay lavabo y solo se pone crema cuando siente ardor. Tiene los talones agrietados y una uña del pie que se rompe siempre en el mismo bor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Caso trabajado: los talones de Els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de las manos está tirante y con descamación fina; los talones tienen grietas superficiales, sin sangrado ni calor. Entre los dedos de los pies hay humedad retenida. La uña que se rompe está larga y el borde se engancha. No hay dolor, pus ni enrojecimiento que avan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Caso trabajado: los talones de Els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amb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corta el lavado y se usa agua tibia; se seca bien entre los dedos antes del calcetín. Se hidrata después de cada lavado y en el talón por la noche. Se lima la uña en un solo sentido y se revisa el calzado. No se corta la piel del talón ni se aplica producto sobre una grieta abier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rutina se detiene y se consulta · Caso trabajado: los talones de Els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piel tirante por lavado frecuente; grietas superficiales en talón sin sangrado; humedad entre dedos; uña larga que se engancha». A las dos semanas se compara: si la grieta duele, sangra o no cierra, se recomienda valoración en lugar de insistir con cre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rutina se detiene y se consulta]]></a:t>
            </a:r>
          </a:p>
        </p:txBody>
      </p:sp>
      <p:pic>
        <p:nvPicPr>
          <p:cNvPr id="3" name="" descr="Rutina de dos minutos">
            <a:hlinkClick r:id="rId3" tooltip="Rutina de dos minuto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l terminar, antes del calcetín o del gua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2-higiene-e-hidratacion"/>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otar con cepillo de cerdas duras. Retira la capa que protege y deja la piel tirante; la grieta aparece antes y tarda más en cerr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car a medias entre los dedos. El agua retenida macera la piel y el calcetín la conserva durante horas; es la zona que más se olvid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r la cutícula y las pieles del borde. Abre el sello del pliegue y deja un borde que duele; la piel vuelve a formarse y el ciclo se rep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lima o alicate. El utensilio que tocó una piel puede llevar restos a la siguiente; cada persona debería tener el suyo o usar material proces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crema perfumada sobre una grieta abierta. El producto arde y la zona se irrita más; primero se limpia, se seca y se protege, y si no cierra se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arde, enrojece o produce ronchas con un producto, retíralo con agua y no lo vuelvas a usar en esa zon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grieta abierta, sangrado, pus, calor o enrojecimiento que avanza, no apliques crema ni esmalte: documenta y recomienda valora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pies pasan el día húmedos, cambia el calcetín, alterna el calzado y seca bien entre los dedos antes de continuar.]]></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uña se rompe siempre en el mismo punto, revisa largo, limado y uso como herramienta antes de culpar al produc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utensilio corta la piel, no basta con limpiarlo en casa: requiere un nivel de procesamiento que no se improvi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das entre dos productos, elige el de instrucciones legibles y menos ingredientes, y pruébalo en una zona pequeñ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rutina casera y recomienda valoración cuando haya dolor, pus, calor, hinchazón o un enrojecimiento que avanza; cuando una grieta se abra, sangre o no cierre; cuando una uña cambie de color, se engrose o se separe del lecho; o cuando una reacción a un producto no ceda después de retirarl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y el CDC recomienda acudir a un profesional de la salud para valorar con pruebas una uña que cambió de color, se engrosó o se rompe con facilidad (F-014). Para una urgencia de riesgo vital, acude al servicio de emergencias. Esta lección no clasifica urgencias ni indica tratamient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blema aparece después de un servicio, guarda el envase, anota el lote y la fecha, y explica qué se aplicó y en qué zona. Un cosmético no trata infecciones ni lesiones: su función es limpiar, proteger o modificar el aspecto (F-00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iferencia entre limpieza y desinf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n sinónimos: ambas eliminan toda forma de vida microbian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limpieza retira suciedad visible; la desinfección elimina muchos microorganismos, pero no las esporas.]]></a:t>
            </a:r>
          </a:p>
        </p:txBody>
      </p:sp>
      <p:sp>
        <p:nvSpPr>
          <p:cNvPr id="11" name=""/>
          <p:cNvSpPr txBox="1"/>
          <p:nvPr/>
        </p:nvSpPr>
        <p:spPr>
          <a:xfrm>
            <a:off x="666750" y="3067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sinfección se hace antes de la limpieza y sustituye el secado.]]></a:t>
            </a:r>
          </a:p>
        </p:txBody>
      </p:sp>
      <p:sp>
        <p:nvSpPr>
          <p:cNvPr id="12" name=""/>
          <p:cNvSpPr txBox="1"/>
          <p:nvPr/>
        </p:nvSpPr>
        <p:spPr>
          <a:xfrm>
            <a:off x="666750" y="3762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mpieza solo se aplica a la piel y la desinfección solo a las uñ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lavar los pies, ¿cuál es el paso que más se olvida y más impor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crema perfumada en todo el pi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car bien los espacios entre los ded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tar la cutícula de todas las uña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nerse el calcetín de inmediato para no enfriar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rema hidratante puede sustituir el lavado de manos cuando no hay agu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utensilio que cortó la piel requiere más que un enjuague para volver a usar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ez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infe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riliz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tiquet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minar microorganismos, salvo espor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truir toda forma de vida microbi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dicar uso y precauciones del produc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irar suciedad visib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retira la suciedad visible. La ___ elimina muchos microorganismos, pero no las esporas. La ___ destruye todas las formas de vida microbiana. El orden empieza por la prime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corresponda a la rut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idado dia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var y secar bien entre los ded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idratar después del lava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tar la cutícula hasta el pliegu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rtir el alicate sin limpiarl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grieta que no cier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olor con pus en el pliegu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rutina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vo los pies con jabón suave y agua tibi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juago bien y reviso que no quede jabó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 seco rápido con la toalla y me pongo el calcetín sin revisar entre los ded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idrato el talón con una capa fin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el alicate limpio y seco, sin prestarl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2-higiene-e-hidrat-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2-higiene-e-hidrat-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2-higiene-e-hidrat-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2-higiene-e-hidrat-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8-r01-oa02-higiene-e-hidrat-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8-r01-oa02-higiene-e-hidrat-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8-r01-oa02-higiene-e-hidrat-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8-r01-oa02-higiene-e-hidrat-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s pasos de la rutina y los tres niveles de limpiez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niveles y vuelve a ordenar la rutina de dos minut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a semana: ¿cuántas veces te lavaste las manos y cuántas te pusiste crema? ¿Secas entre los dedos de los pies antes del calcetín? Escribe una sola cosa que puedas cambiar mañana y cómo sabrás que funcionó.]]></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rut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bón y agua tibia, sin cepillo 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alla limpia, sobre todo entre los de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dr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 fina sobre piel ligeramente húm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suciedad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ri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ruir toda forma de vida microbi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ruti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8-r01-oa02-higiene-e-hidratacion"/>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 la ruti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var, secar, hidratar y revisar. El secado es parte del lavado y la revisión decide si se continú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corta la cutícul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lla el pliegue proximal. Cortarla abre una barrera y deja un borde que duele y vuelve a formar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limpieza, desinfección y esteriliz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mpieza retira suciedad visible; desinfección elimina muchos microorganismos salvo esporas; esterilización destruye toda forma de vida microbia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una crema produce comezón o ronch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tirarla con agua, no volver a aplicarla en esa zona, anotar el producto y el lote, y recomendar valoración si no ced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tiene el cuidado caser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rutina que sí termin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dolor, pus, calor, hinchazón, enrojecimiento que avanza, grieta que no cierra o cambio de color o grosor en la uñ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no termina cuando cierras el grifo: termina cuando la piel está seca, hidratada y revisada. Haz hoy la rutina de dos minutos con tus manos y tus pies, anota qué cambiaste y qué observaste. Si aparece dolor, pus, calor, una grieta que no cierra o un cambio en la uña, no insistas con crema: documenta y recomienda valoración. Para la siguiente lección, lleva tu lista de señales: con ella se decide qué sí hace y qué no hace una manicura o pedicura cosmét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consulta: 2026-10-25 · alcance: Alcance federal en México: define producto cosmético y prohíbe atribuirle acciones de medicamento. No es una norma de higiene ni de uso en el sal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en México, etiquetado: instrucciones de uso, declaraciones prohibidas y leyendas precautorias. No fija concentraciones ni tiemp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y CDC, About ringworm (infección fúngica de uñas) · https://www.cdc.gov/ringworm/about/index.html · consulta: 2026-10-25 · alcance: Alcance internacional: cambios de color, grosor y fragilidad de la uña que se valoran con pruebas; piel roja, hinchada, caliente y dolorosa que exige atención inmediata. No es normativa mexica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2-higiene-e-hidratacion"/>
              </a:rPr>
              <a:t><![CDATA[Higiene e hidratación de manos, pies y uñas: una rutina corta y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limpieza, desinfección y esterilización · https://www.cdc.gov/infection-control/hcp/disinfection-sterilization/introduction-methods-definition-of-terms.html · consulta: 2026-10-25 · alcance: Alcance internacional, referencia técnica: definiciones de los tres niveles y criterio de que el nivel depende de si el instrumento rompe la piel. No fija concentraciones ni tiempos de contacto.]]></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2026-10-26T04:33:10Z</dcterms:created>
  <dcterms:modified xsi:type="dcterms:W3CDTF">2026-10-26T04:33:10Z</dcterms:modified>
  <dc:title>Higiene e hidratación de manos, pies y uñas: una rutina corta y verificable</dc:title>
  <dc:description>Presentación editable del OA «Higiene e hidratación de manos, pies y uñas: una rutina corta y verificable». Enlace: https://saludyestetica.lumbre.lat/object/sye-c08-r01-oa02-higiene-e-hidratacion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