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1-la-una-y-su-funcio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1-la-una-y-su-func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uña y su función: qué protege, cómo se forma y qué no se debe tocar»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uña y su función: qué protege, cómo se forma y qué no se debe tocar»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está hecha una uña, de fuera hacia dentr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qué sirve la uña y por qué no es un adorno»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qué sirve la uña y por qué no es un adorno»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qué sirve la uña y por qué no es un adorno»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utícula no es un sobrante: es un sello»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observación a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que separan una manicura cuidadosa de una que daña y no se de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1-la-una-y-su-funcio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imado, largo y torno: dónde se daña la lámin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1-la-una-y-su-funcio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1-la-una-y-su-funci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un cosmético puede hacer por la uña y lo que no» (2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un cosmético puede hacer por la uña y lo que no» (3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zonas, cuatro cuid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es cada parte de la uña y qué se hace con ella en un servicio cosmé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1-la-una-y-su-funci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mbios que se observan y cuándo se detiene el servicio»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y cuidar la uña sin dañ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repara la es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perficie despejada, luz clara, toalla limpia y manos lavadas. Ten a la vista lima, palito de madera y una hoja para anotar. Si atiendes a otra persona, deja el material de esta persona separado del de la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1-la-una-y-su-funci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y cuidar la uña sin dañ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Observa las diez uñ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ara mano con mano y uña con uña: color, grosor, superficie, borde y piel alrededor. Mira también la planta y los espacios entre los dedos de los pies si el servicio es pedicura. No interpretes: describe lo que ves y lo que la persona te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1-la-una-y-su-funci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y cuidar la uña sin dañ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regunta antes de to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e duele alguna uña? ¿Notó un cambio de color, grosor o forma? ¿Se le despega? ¿Usó un producto nuevo? ¿Tuvo una lesión o una uña que se le clavó? Anota las respuestas. Una molestia que la persona no menciona no se descubre lij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1-la-una-y-su-funci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y cuidar la uña sin dañ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Trabaja la lámina y el bo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impia y seca. Lima el borde libre en un solo sentido, sin excavar las esquinas. Empuja la cutícula con palito de madera después de remojar, sin cortar y sin forzar. No uses torno sobre la uña natural. Si aparece dolor o sangrado, det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1-la-una-y-su-funci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y cuidar la uña sin dañ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Cierra y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lica solo lo que la etiqueta autoriza y en la zona indicada. Anota lo observado, lo aplicado y la recomendación. Explica qué señales debe vigilar y en cuáles debe consultar. Si no hubo servicio, deja registrado el motivo: la próxima cita empieza por ah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1-la-una-y-su-funci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uña que cambió de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Lucía, nombre inventado, 34 años, va cada seis semanas a pedicura. Desde hace meses nota la uña del dedo gordo amarilla y más gruesa; se le quiebra al cortarla. Pide que se la cubran con gel para una b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1-la-una-y-su-func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uña que cambió de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Qué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manicurista revisa con luz clara: el cambio ocupa buena parte de la lámina, el borde está quebradizo y la piel de alrededor no está caliente ni roja. No hay dolor al tacto. Lucía no recuerda un golpe. No se limpia a profundidad ni se lima la superficie para «igual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1-la-una-y-su-func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uña que cambió de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Qué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aplica gel ni esmalte sobre esa uña. Se explica que el cambio de color, el engrosamiento y la fragilidad pueden tener varias causas y que hace falta una valoración con pruebas; el CDC recomienda acudir a un profesional de la salud para eso (F-014). Se ofrecen limpieza y cuidado de la piel, sin cubrir la lám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1-la-una-y-su-funci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uña que cambió de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Qué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hoja: «uña del primer dedo del pie derecho, color amarillo y engrosamiento de meses, sin dolor ni calor; no se cubrió; se recomendó valoración». Se le da la nota con la fecha y se le pide avisar cuando tenga el resultado. Si vuelve con indicación de un profesional, el servicio se ajusta a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1-la-una-y-su-funci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empezar una manic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mprueba con la persona presente, antes de abrir el primer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1-la-una-y-su-funcio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No cubrirla ni limarla en profundidad; explicar y recomendar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ambio de color, el engrosamiento y la fragilidad pueden tener varias causas y requieren valoración con pruebas. Cubrir la uña oculta su evolución y retrasa la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DC: una infección fúngica de la uña puede cambiar el color, engrosar la uña y hacer que se rompa con facilidad; recomienda acudir a un profesional de la salud para pruebas (F-0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1-la-una-y-su-funci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ellar el espacio entre la lámina y la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utícula cierra el pliegue y actúa como barrera. Cortarla hasta el fondo abre una solución de continuidad en una zona de piel muy f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natomía funcional del pliegue proximal; la uña es parte superficial del cuerpo según la definición legal de cosmético (F-0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1-la-una-y-su-func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ámina es queratina compacta, sin nervios ni vasos. Una crema puede flexibilizar la superficie y reducir la sequedad, pero no alimentar ni reparar la matriz desde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scripción anatómica de la lámina y la matriz; la uña figura entre las partes superficiales que trata un cosmético (F-0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1-la-una-y-su-funci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opcional y tiene un costo: abre la barrera del pliegue. Se puede suavizar y empujar sin cortar, sobre todo si la piel está sensible o irri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utícula sella el espacio entre lámina y piel; la buena práctica evita lesionar esa barrera (F-001, F-0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1-la-una-y-su-funcio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ínea oscura nueva → No limar ni cubrir: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utícula que sangra → Detener y limpiar l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ña que se separa del lecho → Documentar y remi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l caliente y roja que avanza → Atención médica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ñales de infección y los cambios de la uña se describen para decidir cuándo detenerse, no para diagnosticar (F-0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1-la-una-y-su-func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atriz · queratina · sen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atriz produce la lámina; lo visible es queratina compacta; limar en un solo sentido reduce el desgarre y el calor en el bo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natomía básica de la uña y práctica de limado descrita en la lección (F-0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1-la-una-y-su-funcio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impiar y secar la uña y la piel → En 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imar el borde en un solo sentido → En 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rtar la cutícula hasta el pliegue → Fuera del rol cosmé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ubrir con esmalte una uña que cambió de color → Fuera del rol cosmé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notar lo observado y lo aplicado → Al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xplicar qué señales debe vigilar la persona → Al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servicio cosmético limpia, da forma y protege; la lesión y el cambio sin explicación se remiten (F-001, F-0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1-la-una-y-su-funci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cutícula está crecida, la corto hasta el pliegue para despej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rtar la cutícula hasta el pliegue abre el sello de una zona de piel muy fina. Se puede suavizar y empujar sin cortar; si sangra, se detiene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utícula cierra el pliegue proximal y forma parte de la barrera de la piel (F-001, F-0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1-la-una-y-su-funcio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1-la-una-y-su-funcio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manicura o pedicura que te hiciste o que hiciste. Escribe qué se hizo con la cutícula, si se usó torno sobre la uña natural y qué señal revisaste antes de empezar. Si no revisaste nada, anota qué habrías mirado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1-la-una-y-su-funcio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u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1-la-una-y-su-funcio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u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1-la-una-y-su-funcio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matriz y por qué im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 la zona que produce la lámina y queda bajo el pliegue proximal. Un cosmético aplicado por fuera no la alcanza ni la rep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1-la-una-y-su-funcio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corta la cutícula hasta el plie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s el sello entre la lámina y la piel. Cortarla abre una solución de continuidad y, si sangra, la barrera ya está r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1-la-una-y-su-funcio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ante una uña que cambió de color o se engro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imarla ni cubrirla. Se documenta lo observado y se recomienda valoración con prueb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1-la-una-y-su-funcio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ñales obligan a atención médica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olor, pus, calor, hinchazón o un enrojecimiento que avanza por el dedo. Se suspende el servicio y se re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1-la-una-y-su-funcio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uede prometer un cosmético para uñ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impiar, proteger o modificar el aspecto. No puede curar, reparar la matriz ni garantizar cr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1-la-una-y-su-funcion]]></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5489" r:id="rId1"/>
    <p:sldLayoutId id="2482005490" r:id="rId2"/>
    <p:sldLayoutId id="2482005491" r:id="rId3"/>
    <p:sldLayoutId id="248200549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ae2c77f5111fe263f4fcf69cd2f337ba435ff3e730749bf1.jpg"/>
  <Relationship Id="rId3" Type="http://schemas.openxmlformats.org/officeDocument/2006/relationships/hyperlink" Target="https://saludyestetica.lumbre.lat/object/sye-c08-r01-oa01-la-una-y-su-funcio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8-r01-oa01-la-una-y-su-funcion" TargetMode="External"/>
  <Relationship Id="rId4" Type="http://schemas.openxmlformats.org/officeDocument/2006/relationships/hyperlink" Target="https://saludyestetica.lumbre.lat/object/sye-c08-r01-oa01-la-una-y-su-funcion"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08-r01-oa01-la-una-y-su-funcion" TargetMode="External"/>
  <Relationship Id="rId4" Type="http://schemas.openxmlformats.org/officeDocument/2006/relationships/hyperlink" Target="https://saludyestetica.lumbre.lat/object/sye-c08-r01-oa01-la-una-y-su-funcion"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08-r01-oa01-la-una-y-su-funcion" TargetMode="External"/>
  <Relationship Id="rId4" Type="http://schemas.openxmlformats.org/officeDocument/2006/relationships/hyperlink" Target="https://saludyestetica.lumbre.lat/object/sye-c08-r01-oa01-la-una-y-su-funcion"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hyperlink" Target="https://saludyestetica.lumbre.lat/object/sye-c08-r01-oa01-la-una-y-su-funcion"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1-la-una-y-su-funcion"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ñ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un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teg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orm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b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oc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8-r01-oa01-la-una-y-su-funcion"/>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ir las partes de la uña y su función, distinguir lo que un cosmético puede hacer sobre la lámina de lo que exige valoración, y decidir cuándo un cambio en la uña obliga a suspender el servicio y remitir, sin diagnosticar.]]></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introductoria sobre la uña: lámina, matriz, cutícula, lúnula y borde libre; qué protege cada parte, por qué la cutícula es un sello y qué cambios de color, grosor o desprendimiento se observan y se remit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uñas · anatomía · manicura · cutícula · autocuida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uña y su función: qué protege, cómo se forma y qué no se debe to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se hacen la manicura con frecuencia y profesionales que la prestan. No requiere experiencia previa, no habilita para ejercer una profesión sanitaria y no sustituye la valoración de un profesional de la salu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uña y su función: qué protege, cómo se forma y qué no se debe to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18:40 y Andrea —caso ficticio, nombre inventado— llega a su manicura de cada tres semanas. Trae prisa y una uña del pulgar que se ve distinta: una línea oscura que antes no estaba. La manicurista, sin decir nada, empuja la cutícula con un palito metálico, la recorta con alicate, pasa el torno por la lámina para «matar el brillo» y cubre la uña con un esmalte oscur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uña y su función: qué protege, cómo se forma y qué no se debe to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días después, Andrea tiene el pliegue rojo, hinchado, y le duele al cerrar la mano. No fue mala suerte: fue una sucesión de decisiones que nadie revisó. Esta lección trata de las partes de la uña, de lo que cada una hace y de por qué algunos gestos de la manicura —cortar la cutícula, lijar la lámina, cubrir un cambio de color— están fuera de lugar.]]></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trata de lo que sí se puede hacer: limpiar, dar forma, proteger y observar a tiemp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stá hecha una uña, de fuera hacia dent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que vemos es la lámina: una capa de queratina compacta, sin nervios ni vasos sanguíneos, que crece desde una zona escondida bajo la piel. Esa zona es la matriz, situada en la base del dedo, bajo el pliegue proximal. La matriz produce la lámina y la empuja hacia el borde libre; lo que cortamos o limamos es material que ya se formó. Por eso una crema puede flexibilizar la superficie y reducir la sensación de sequedad, pero no alimentar ni reparar la matriz desde fuera. La uña visible no es tejido vivo: es una estructura que protege y que, una vez formada, solo se puede cuidar o dañ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stá hecha una uña, de fuera hacia dent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rededor de la lámina hay cuatro referencias que conviene nombrar. El pliegue proximal es el reborde de piel que se curva sobre la base; la cutícula es la capa fina que sella el espacio entre ese pliegue y la lámina. La lúnula, esa media luna clara, es la parte de la matriz que se asoma. El borde libre es la punta que sobresale y, debajo de él, el hiponiquio une la lámina al pulpejo. Cada una tiene un papel distinto y, en el servicio, un límite distinto. Confundirlos explica buena parte de los daños que aparecen días después, cuando ya nadie recuerda qué se hiz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qué sirve la uña y por qué no es un adorn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os dedos de los pies, la uña protege el extremo del dedo del golpe y del roce del calzado. En las manos, da soporte a la yema y permite precisión: sostener un hilo, separar dos hojas, abrir un envase. La uña funciona como una herramienta pequeña y como un escudo. Esa doble función explica por qué se daña justo cuando se usa como palanca: la lámina se dobla, se astilla o se separa del lecho, y el resultado no aparece el mismo día sino semanas después, cuando el borde ya creció. Quien usa las uñas para todo suele reconocer el patrón: siempre se rompe la misma, la que más traba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qué sirve la uña y por qué no es un adorn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uña también cambia con la edad, el clima, el trabajo y los productos. Observar esos cambios es útil, pero no convierte a la uña en un tablero de diagnóstico: una mancha, un surco o un engrosamiento pueden tener causas distintas y solo una valoración con pruebas puede decir cuál es. Esta lección no interpreta señales ni nombra padecimientos; enseña qué mirar, qué no hacer sobre la uña y en qué momento se detiene el servicio. La diferencia entre observar y diagnosticar es la misma que hay entre recomendar una valoración y recetar un tratamien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qué sirve la uña y por qué no es un adorn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arácter informativo. Describe la anatomía de la uña y las señales que obligan a detenerse; no diagnostica, no indica tratamientos y no sustituye una consulta. No habilita para ejercer una profesión sanitari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uña que duele no se cubre]]></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olor, pus, calor, hinchazón o un enrojecimiento que avanza no se resuelven con esmalte ni con un limado. Se suspende el servicio, se documenta lo observado y se recomienda valoración profesion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qué sirve la uña y por qué no es un adorn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gestos que cambian el resultad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mpujar la cutícula sin cortarla, limar en un solo sentido y dejar el torno fuera de la uña natural. Son tres decisiones sencillas que evitan la mayor parte de los daños visib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tícula no es un sobrante: es un sel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tícula cierra el pliegue proximal. Es una barrera: separa el espacio donde vive la matriz del exterior, retiene humedad y evita que la suciedad y los microorganismos entren por una zona de piel muy fina. Cuando se corta hasta el pliegue o se arranca con alicate, se abre una solución de continuidad; cuando además sangra, la barrera ya está rota. Lo que se ve como una «pielecita» blanca suele ser cutícula seca, no un residuo que deba desaparecer. Recortarla hasta el fondo no deja la uña más limpia: deja una herida pequeña que tarda en cerr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tícula no es un sobrante: es un sel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idado cosmético puede suavizarla y empujarla con un palito de madera después de remojar, sin forzar y sin cortar. Si la persona pide que se la retiren por completo, conviene explicar el intercambio: se gana una apariencia más despejada y se pierde protección. En una piel con tendencia a la irritación o a la descamación, cortar suele empeorar lo que se quería corregir. Si hay dolor, enrojecimiento que avanza o pus en el pliegue, no es un problema de estética: se detiene el servicio, se documenta y se remite a valorac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tícula no es un sobrante: es un sello]]></a:t>
            </a:r>
          </a:p>
        </p:txBody>
      </p:sp>
      <p:pic>
        <p:nvPicPr>
          <p:cNvPr id="3" name="" descr="De la observación al servicio">
            <a:hlinkClick r:id="rId3" tooltip="De la observación al servici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que separan una manicura cuidadosa de una que daña y no se detien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8-r01-oa01-la-una-y-su-funcion"/>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mado, largo y torno: dónde se daña la lámi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ma da forma y retira material. Limar en un solo sentido, desde el borde hacia el centro, reduce el desgarre de las capas; alternar de un lado a otro con fuerza calienta y astilla el borde. El largo se decide con la persona y con su vida diaria: una uña muy larga se engancha y se dobla con más facilidad. En los pies, el borde se lima recto y sin excavar las esquinas, porque ahí la uña se continúa con la piel y un corte demasiado profundo deja un borde vivo que molesta al caminar. La forma se elige, no se imp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mado, largo y torno: dónde se daña la lámi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orno no es una lima más rápida. Sobre la uña natural, una fresa que gira retira capas que no vuelven, calienta la lámina y puede separarla del lecho; el adelgazamiento se nota semanas después, cuando la uña se dobla o se quiebra. El torno tiene su lugar en el retiro de productos artificiales, con técnica y criterio, no en el pulido de la uña propia. Si la lámina ya está fina, marcada o se despega, el servicio se limita a limpiar y proteger: no se insiste en el acabado. Un acabado perfecto sobre una uña adelgazada es un daño con buena present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mado, largo y torno: dónde se daña la lám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que aparecen en la mesa de manicura y la respuesta que corresponde. No son diagnósticos: son decisiones de servici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143125"/>
                <a:gridCol w="2286000"/>
                <a:gridCol w="3686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nea oscura nueva en la uñ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eció hace poco y se extie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limar ni cubrir: recomendar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ña amarilla, gruesa y quebradi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o de color y grosor de me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asumir hongo ni tratarlo: remitir para valoración con prueb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 al presionar el plieg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rojecimiento e hinchazón lo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no apretar, no cortar, no aplicar esmal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143125"/>
                <a:gridCol w="2286000"/>
                <a:gridCol w="3686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tícula que sangra al empuj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ución de continuidad en la pi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limpiar y no seguir; revisar la técn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ña que se separa del l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levanta sin golpe cla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rellenar ni esconder: documentar y remit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l roja, caliente y hinch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rojecimiento avanza por el de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y recomendar atención médica inmedi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un cosmético puede hacer por la uña y lo que 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mexicana incluye las uñas entre las partes superficiales del cuerpo sobre las que actúa un producto cosmético, y define ese producto por finalidades como limpiar, modificar el aspecto o proteger (F-001). La misma ley prohíbe atribuirle acciones de medicamento, como curar o ser solución definitiva de una enfermedad (F-001). De ahí se sigue una regla de mostrador: un esmalte, un aceite o una crema pueden cubrir, suavizar o dar brillo; no pueden reparar la matriz, resolver una infección ni garantizar crecimiento. El producto cambia lo que se ve y cómo se siente la superfici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un cosmético puede hacer por la uña y lo que 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tiqueta es la fuente de instrucciones y precauciones de ese producto concreto, y la norma de etiquetado prohíbe las declaraciones que no pueden comprobarse y las que atribuyen acciones de medicamento (F-004).]]></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 envase promete «fortalecer la matriz» o «eliminar el hongo», el problema no es solo la palabra: el producto estaría vendiéndose como algo que no 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un cosmético puede hacer por la uña y lo que 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DA, que regula estos productos en Estados Unidos, lo dice sin rodeos: los productos para uñas destinados a tratar problemas médicos, como un hongo, son medicamentos (F-038). En México, la frontera legal entre cosmético y medicamento se lee en los artículos 269 y 270 de la Ley General de Salu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un cosmético puede hacer por la uña y lo que no]]></a:t>
            </a:r>
          </a:p>
        </p:txBody>
      </p:sp>
      <p:pic>
        <p:nvPicPr>
          <p:cNvPr id="3" name="" descr="Cuatro zonas, cuatro cuidados">
            <a:hlinkClick r:id="rId3" tooltip="Cuatro zonas, cuatro cuidado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es cada parte de la uña y qué se hace con ella en un servicio cosmétic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8-r01-oa01-la-una-y-su-funcion"/>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mbios que se observan y cuándo se detiene el servi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tocar, se mira. Conviene revisar las diez uñas con luz clara y comparar un lado con el otro: color, grosor, superficie, borde y relación con la piel. Una línea oscura nueva, una uña que se engrosa, que se quiebra con facilidad o que se separa del lecho son cambios que no se liman ni se cubren para que no se noten. El CDC describe que una infección fúngica de la uña puede cambiar el color, engrosar la uña y hacer que se rompa con facilidad, y recomienda acudir a un profesional de la salud para que la valore con pruebas (F-01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mbios que se observan y cuándo se detiene el servi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no admiten espera: dolor, pus, calor al tacto, hinchazón o un enrojecimiento que avanza por el dedo. La Academia Americana de Dermatología describe la piel roja, hinchada, caliente y dolorosa como un cuadro que exige atención médica inmediata (F-014). En el salón, eso significa suspender el servicio, no aplicar producto sobre la zona y explicar a la persona a dónde acudir. Cubrir con esmalte una uña que duele retrasa la valoración y oculta la evolución, que es justo la información que necesita quien va a revisarla. Detenerse a tiempo también es parte del servici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mbios que se observan y cuándo se detiene el servicio · Procedimiento: revisar y cuidar la uña sin dañarla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la esta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erficie despejada, luz clara, toalla limpia y manos lavadas. Ten a la vista lima, palito de madera y una hoja para anotar. Si atiendes a otra persona, deja el material de esta persona separado del de la anterio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mbios que se observan y cuándo se detiene el servicio · Procedimiento: revisar y cuidar la uña sin dañarla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 las diez uña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 mano con mano y uña con uña: color, grosor, superficie, borde y piel alrededor. Mira también la planta y los espacios entre los dedos de los pies si el servicio es pedicura. No interpretes: describe lo que ves y lo que la persona te cuent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mbios que se observan y cuándo se detiene el servicio · Procedimiento: revisar y cuidar la uña sin dañarla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antes de toca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 duele alguna uña? ¿Notó un cambio de color, grosor o forma? ¿Se le despega? ¿Usó un producto nuevo? ¿Tuvo una lesión o una uña que se le clavó? Anota las respuestas. Una molestia que la persona no menciona no se descubre lijand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mbios que se observan y cuándo se detiene el servicio · Procedimiento: revisar y cuidar la uña sin dañarla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abaja la lámina y el bord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mpia y seca. Lima el borde libre en un solo sentido, sin excavar las esquinas. Empuja la cutícula con palito de madera después de remojar, sin cortar y sin forzar. No uses torno sobre la uña natural. Si aparece dolor o sangrado, deten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mbios que se observan y cuándo se detiene el servicio · Procedimiento: revisar y cuidar la uña sin dañarla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y registr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 solo lo que la etiqueta autoriza y en la zona indicada. Anota lo observado, lo aplicado y la recomendación. Explica qué señales debe vigilar y en cuáles debe consultar. Si no hubo servicio, deja registrado el motivo: la próxima cita empieza por ahí.]]></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mbios que se observan y cuándo se detiene el servicio · Caso trabajado: la uña que cambió de color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Lucía, nombre inventado, 34 años, va cada seis semanas a pedicura. Desde hace meses nota la uña del dedo gordo amarilla y más gruesa; se le quiebra al cortarla. Pide que se la cubran con gel para una bod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mbios que se observan y cuándo se detiene el servicio · Caso trabajado: la uña que cambió de color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observ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nicurista revisa con luz clara: el cambio ocupa buena parte de la lámina, el borde está quebradizo y la piel de alrededor no está caliente ni roja. No hay dolor al tacto. Lucía no recuerda un golpe. No se limpia a profundidad ni se lima la superficie para «igualarl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mbios que se observan y cuándo se detiene el servicio · Caso trabajado: la uña que cambió de color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decid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aplica gel ni esmalte sobre esa uña. Se explica que el cambio de color, el engrosamiento y la fragilidad pueden tener varias causas y que hace falta una valoración con pruebas; el CDC recomienda acudir a un profesional de la salud para eso (F-014). Se ofrecen limpieza y cuidado de la piel, sin cubrir la lámi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mbios que se observan y cuándo se detiene el servicio · Caso trabajado: la uña que cambió de color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registr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hoja: «uña del primer dedo del pie derecho, color amarillo y engrosamiento de meses, sin dolor ni calor; no se cubrió; se recomendó valoración». Se le da la nota con la fecha y se le pide avisar cuando tenga el resultado. Si vuelve con indicación de un profesional, el servicio se ajusta a ell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mbios que se observan y cuándo se detiene el servicio]]></a:t>
            </a:r>
          </a:p>
        </p:txBody>
      </p:sp>
      <p:pic>
        <p:nvPicPr>
          <p:cNvPr id="3" name="" descr="Antes de empezar una manicura">
            <a:hlinkClick r:id="rId3" tooltip="Antes de empezar una manicur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mprueba con la persona presente, antes de abrir el primer produc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8-r01-oa01-la-una-y-su-funcion"/>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rtar la cutícula para que se vea limpia. Abre el sello del pliegue y deja una herida pequeña; si sangra, la barrera ya se rompió y el riesgo de irritación aument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ar el torno sobre la uña natural. Retira capas que no vuelven y calienta la lámina; el adelgazamiento se nota semanas después, cuando la uña se dobla o se quiebr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brir un cambio de color con esmalte. El color queda oculto y también su evolución; se retrasa la valoración y se pierde la información que necesita quien revis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que un producto fortalece la matriz. La matriz está bajo la piel; un cosmético puede proteger o flexibilizar la lámina, pero no reparar lo que no alcanz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dolor, pus, calor o un enrojecimiento que avanza, no se continúa: se suspende y se remite a valoración.]]></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uña cambia de color, grosor o se despega sin causa clara, no se lima ni se cubre: se documenta y se recomienda valoración.]]></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utícula sangra al empujarla, se detiene el trabajo, se limpia la zona y no se insiste ese día.]]></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pide un producto que «cure» o «repare» la uña, se explica el alcance del cosmético y no se promete resultad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descr=""/>
          <p:cNvSpPr/>
          <p:nvPr/>
        </p:nvSpPr>
        <p:spPr>
          <a:xfrm>
            <a:off x="514350" y="2590800"/>
            <a:ext cx="8115300" cy="1809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590800"/>
            <a:ext cx="38100" cy="1809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servicio incluye torno, se comprueba que la fresa no toque la lámina natural.]]></a:t>
            </a:r>
          </a:p>
        </p:txBody>
      </p:sp>
      <p:sp>
        <p:nvSpPr>
          <p:cNvPr id="11"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duda sobre lo que se ve, se elige la opción más conservadora: limpiar, proteger y recomendar valoración.]]></a:t>
            </a:r>
          </a:p>
        </p:txBody>
      </p:sp>
      <p:sp>
        <p:nvSpPr>
          <p:cNvPr id="13" name=""/>
          <p:cNvSpPr txBox="1"/>
          <p:nvPr/>
        </p:nvSpPr>
        <p:spPr>
          <a:xfrm>
            <a:off x="685800" y="2667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4" name=""/>
          <p:cNvSpPr txBox="1"/>
          <p:nvPr/>
        </p:nvSpPr>
        <p:spPr>
          <a:xfrm>
            <a:off x="685800" y="30765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spende el servicio y recomienda valoración cuando una uña cambie de color, se engrose, se quiebre con facilidad o se separe del lecho; cuando haya dolor, pus, calor, hinchazón o un enrojecimiento que avanza por el ded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Academia Americana de Dermatología indica atención médica inmediata para la piel roja, hinchada, caliente y dolorosa que se extiende (F-014), y el CDC recomienda acudir a un profesional de la salud para valorar con pruebas una uña que cambió de color, se engrosó o se rompe con facilidad (F-014). Para una urgencia de riesgo vital, acude al servicio de emergencias. Esta lección no clasifica urgencias ni indica tratamiento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descr=""/>
          <p:cNvSpPr/>
          <p:nvPr/>
        </p:nvSpPr>
        <p:spPr>
          <a:xfrm>
            <a:off x="514350" y="1219200"/>
            <a:ext cx="8115300" cy="13335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problema aparece después de un servicio, guarda el envase, anota el lote y la fecha, y explica qué se aplicó y en qué zona. Un cosmético no trata infecciones ni lesiones: su función es limpiar, proteger o modificar el aspecto (F-00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llega con una uña del pie amarilla, gruesa y quebradiza desde hace meses, y pide que la cubras con gel para una boda. ¿Qué corresponde hacer?]]></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brirla con gel para que no se note el cambi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imarla hasta igualar la superficie y aplicar esmalte.]]></a:t>
            </a:r>
          </a:p>
        </p:txBody>
      </p:sp>
      <p:sp>
        <p:nvSpPr>
          <p:cNvPr id="11" name=""/>
          <p:cNvSpPr txBox="1"/>
          <p:nvPr/>
        </p:nvSpPr>
        <p:spPr>
          <a:xfrm>
            <a:off x="666750" y="3409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cubrirla ni limarla en profundidad; explicar y recomendar valoración.]]></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plicar aceite y continuar con el servicio complet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función principal de la cutícula en el pliegue proximal?]]></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oducir la lámina de la uñ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llar el espacio entre la lámina y la piel.]]></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ndicar el estado de hidratación del cuerp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ar color a la base de la uñ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lámina visible de la uña está viva y se puede nutrir con una crema aplicada por fuer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rtar la cutícula hasta el pliegue es un paso obligatorio de toda manicur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eñal con la decisión que le corresponde en el servici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ínea oscura nueva]]></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utícula que sangr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ña que se separa del lech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iel caliente y roja que avanza]]></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tener y limpiar la zon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ocumentar y remiti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tención médica inmediat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limar ni cubrir: valoració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zona que produce la lámina se llama ___ y queda bajo la piel. La lámina visible es ___ y no tiene nervios ni vasos. El borde libre se lima en un solo ___ para no desgarrar las cap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del servici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 el servici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uera del rol cosmétic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cerr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impiar y secar la uña y la piel]]></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imar el borde en un solo sentid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rtar la cutícula hasta el pliegu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ubrir con esmalte una uña que cambió de colo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notar lo observado y lo aplicad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xplicar qué señales debe vigilar la person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se decide mal durante una manicur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o las diez uñas con luz clara y pregunto si alguna molest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impio, seco y limo el borde libre en un solo sentido.]]></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cutícula está crecida, la corto hasta el pliegue para despejar.]]></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mpujo los restos con un palito de madera, sin forzar.]]></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o lo observado y recomiendo valoración si algo cambi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8-r01-oa01-la-una-y-su-func-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8-r01-oa01-la-una-y-su-func-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8-r01-oa01-la-una-y-su-func-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8-r01-oa01-la-una-y-su-func-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8-r01-oa01-la-una-y-su-func-ex0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8-r01-oa01-la-una-y-su-func-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8-r01-oa01-la-una-y-su-func-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8-r01-oa01-la-una-y-su-func-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las partes de la uña y sabes cuándo el servicio se detiene.]]></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as cuatro zonas y vuelve a clasificar las situaciones de la tabl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manicura o pedicura que te hiciste o que hiciste. Escribe qué se hizo con la cutícula, si se usó torno sobre la uña natural y qué señal revisaste antes de empezar. Si no revisaste nada, anota qué habrías mirado hoy.]]></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uñ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ám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ratina compacta que protege el de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ri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que produce la lámina, bajo la pi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tícu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llo del pliegue proxi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rde li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e que sobresale y se li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únu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a luna clara de la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uñ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8-r01-oa01-la-una-y-su-funcion"/>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la uña con criteri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matriz y por qué import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la uña con criteri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 la zona que produce la lámina y queda bajo el pliegue proximal. Un cosmético aplicado por fuera no la alcanza ni la repar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la uña con criteri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corta la cutícula hasta el pliegu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la uña con criteri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s el sello entre la lámina y la piel. Cortarla abre una solución de continuidad y, si sangra, la barrera ya está rot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la uña con criteri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ante una uña que cambió de color o se engrosó?]]></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la uña con criteri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imarla ni cubrirla. Se documenta lo observado y se recomienda valoración con prueba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la uña con criteri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ñales obligan a atención médica inmedia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la uña con criteri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olor, pus, calor, hinchazón o un enrojecimiento que avanza por el dedo. Se suspende el servicio y se remit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la uña con criteri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uede prometer un cosmético para uña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la uña con criteri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impiar, proteger o modificar el aspecto. No puede curar, reparar la matriz ni garantizar crecimient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uña se cuida entendiendo qué es cada parte: la matriz produce, la lámina protege, la cutícula sella y el borde se lima. Haz hoy la revisión de dos minutos con tus propias manos: mira las diez uñas, pregunta si alguna duele y anota cualquier cambio de color, grosor o desprendimiento. Si aparece una señal de las que obligan a detenerse, no la cubras: documenta y recomienda valoración. Para la siguiente lección, lleva esa nota: con ella se construye la rutina de higiene e hidratación del curs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1 · Ley General de Salud, Título Décimo Segundo, Capítulo IX, artículos 269 y 270 (texto vigente, última reforma DOF 15-01-2026) · consulta: 2026-10-25 · alcance: Alcance federal en México: define producto cosmético, incluye las uñas entre las partes superficiales y prohíbe atribuirle acciones de medicamento. No es una norma de uso en el saló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4 · American Academy of Dermatology, Cellulitis: overview, y CDC, About ringworm (infección fúngica de uñas) · https://www.aad.org/public/diseases/a-z/cellulitis-overview · consulta: 2026-10-25 · alcance: Alcance internacional: señales de piel roja, hinchada, caliente y dolorosa que exige atención inmediata; cambios de color, grosor y fragilidad de la uña que se valoran con pruebas. No es normativa mexican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8 · FDA, Nail Care Products (seguridad de productos para uñas, acrilatos y exposición en salón) · https://www.fda.gov/cosmetics/cosmetic-products/nail-care-products · consulta: 2026-10-25 · alcance: Alcance de Estados Unidos: los productos para uñas destinados a tratar problemas médicos son medicamentos; advierte sobre infecciones, alergias y ventilación. Referencia técnica, no normativa mexican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1-la-una-y-su-funcion"/>
              </a:rPr>
              <a:t><![CDATA[La uña y su función: qué protege, cómo se forma y qué no se deb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4 · NOM-141-SSA1/SCFI-2012, Etiquetado para productos cosméticos preenvasados. Etiquetado sanitario y comercial · https://dof.gob.mx/nota_detalle_popup.php?codigo=5269348 · consulta: 2026-10-25 · alcance: Alcance federal en México, etiquetado: instrucciones de uso, declaraciones prohibidas y leyendas precautorias. No fija concentraciones ni tiempos de uso.]]></a:t>
            </a:r>
          </a:p>
        </p:txBody>
      </p:sp>
      <p:sp>
        <p:nvSpPr>
          <p:cNvPr id="8" name=""/>
          <p:cNvSpPr txBox="1"/>
          <p:nvPr/>
        </p:nvSpPr>
        <p:spPr>
          <a:xfrm>
            <a:off x="514350" y="32670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2026-10-26T04:33:36Z</dcterms:created>
  <dcterms:modified xsi:type="dcterms:W3CDTF">2026-10-26T04:33:36Z</dcterms:modified>
  <dc:title>La uña y su función: qué protege, cómo se forma y qué no se debe tocar</dc:title>
  <dc:description>Presentación editable del OA «La uña y su función: qué protege, cómo se forma y qué no se debe tocar». Enlace: https://saludyestetica.lumbre.lat/object/sye-c08-r01-oa01-la-una-y-su-funcion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