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plan de cuidado capilar de cuatro semanas, con sus puntos de revis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l plan, y qué no 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stengo: la parte de la rutina que ya funciona»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stengo: la parte de la rutina que ya funciona»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stengo: la parte de la rutina que ya funciona»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stengo: la parte de la rutina que ya funciona»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o, y una sola cosa a la vez»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rmar el plan en cinc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hoja cabe en media cuartilla y se llena sin comp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bservo: las cuatro líneas del registr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onsulto y en qué punto del pla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cuatro semana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estructura fija; el contenido lo decide tu propi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el plan, y reabrirlo si hace falt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línea base en una so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ecuencia real de lavado, productos con el nombre tal como aparece en el envase, cómo los aplicas, aparatos que usas y cómo, peinados habituales y horas de tensión, y las molestias actuales aunque sean leves. Nada de versiones ideales: la hoja tiene que describir el martes cualquiera, porque ése es el día que se va 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la variable de la seman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ola, barata y reversible. Se escribe en una línea con fecha de inicio, y se declara qué cosa la haría fracasar («si sostengo el recogido tenso más de tres días, la semana no cuenta»). Esas dos frases convierten un propósito en un experimento pequeño, que es lo único que un plan personal puede permit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tres días de observación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odos los días: tres, elegidos de antemano, con la misma hora y la misma luz. En cada uno se anotan las cuatro líneas —dónde, desde cuándo, con qué contexto, qué sensación— y si no hay nada, se escribe «nada que anotar». El registro corto y constante resiste mejor que el entusiasmo de la prime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los dos puntos de revisión en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tad y final, con fecha, hora y lugar. En cada punto se lee la hoja y se decide una de tres salidas: sostener, retirar o consultar. Si la decisión es «seguir igual un poco más», también se escribe con fecha: es una salida legítima, no una derrot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la salida a consulta antes de necesi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que diga qué cosa concreta haría dejar el plan y consultar, escrita cuando todo está tranquilo: algo que persiste, algo que vuelve con la misma práctica, algo que aparece junto con otra cosa, una molestia que crece durante un servicio. Después, en plena molestia, no se decide nada: se obedece la línea que se escribió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sostener el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tres renglones y guarda las cuatro ho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queda, qué se retira, qué se lleva a valorar. Las hojas se guardan juntas con los nombres de producto y las constancias de servicio del mes: esa carpeta es la que hace que el próximo ciclo empiece con una comparación abierta en lugar de con una compra. El plan se puede reabrir cuando algo cambie, con la mism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un plan de cuatro semanas que terminó sin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inventado y sin ningún dato de contacto. Rosalía, veintiséis años, entra al curso con dos quejas: la raíz se le siente pesada el tercer día y el mechón se enreda al peinar. Trae una lista de tres productos por comprar. Su línea base dice la verdad incómoda: se lava todos los días, aplica el acondicionador desde la raíz y plancha con el cabello todavía húmedo porque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un plan de cuatro semanas que terminó sin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uno: cambia sólo el punto de aplicación del acondicionador, con fecha y con tres días marcados. Semana dos: deja el secador sobre el mechón hasta que esté seco antes de planchar, leyendo el instructivo del aparato; no compra nada. Semana tres: baja a dos pasadas por mechón y las cuenta. Semana cuatro: lee las cuatro hojas seguidas. La sensación de peso de la raíz aparece ligada a la aplicación, y el enredo aparece ligado a las pasadas, no al producto que estaba a punto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un plan de cuatro semanas que terminó sin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cierre y su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men de Rosalía ocupa tres renglones: se queda con el acondicionador de medios a puntas y con el secado completo; retira la idea de comprar un champú nuevo, porque su propio registro no la sostiene; y anota que si la sensación de peso vuelve con otra rutina o aparece algo en la piel, abre la hoja y consulta con las cuatro semanas escritas. El plan no mejoró su cabello por arte de magia: le devolvió la capacidad de saber qué estaba pasando antes de g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dar el plan por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sobre la hoja, no sobre el cab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ada con seguridad: tres variables cambiadas a la vez dejan la mejoría sin au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lor del plan está en la variable única con fecha. Con tres cambios juntos, cualquier resultado —bueno o malo— no se puede atribuir, y la hoja de esa semana no sirve para la decisión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central del plan: un cambio por semana, anotado con fecha de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resultado válido: la rutina actual se sostiene y queda escrita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lan que concluye que lo actual se sostiene cumplió su función: dejó una línea base, una comparación y una decisión escrita. No promete resultados, así que la ausencia de cambio también es información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renglones de cierre del plan: sostener, retirar 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decisión editorial de esta casa, elegida porque alcanza para sostener una variable con fecha y no invita a decidir por impaciencia. Ninguna norma sanitaria mexicana obliga a ese plazo, y la lección lo declara en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de alcance del plan: herramienta de registro, no indicación clínica ni requisito o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es una herramienta al servicio de quien lo lleva, no un contrato que obligue a sostener una señal. La salida a consulta se escribió justamente para no tener que improvisar la decisión en el momento en que algo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plan: la señal tiene prioridad sobre el papel, y la salida a consulta se define antes de necesi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si un producto va a la raíz o a los largos → Lección 1: fibra y cuero cabelludo son material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dir la frecuencia y observar el resultado → Lección 2: lavado, acondicionamiento y registro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jar pasadas y leer el instructivo del aparato → Lección 3: tracción, temperatura y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lazar el servicio y pedir la hoja del producto → Lección 4: servicios químicos y señal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no inventa nada: ordena en una hoja lo que las otras cinco lecciones ya enseñ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stiene · semana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stener, cambiar de uno en uno, registrar con fecha y consultar cuando toca: las cuatro casillas de la hoja, en el orden en que se ll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l plan descrita en las secciones primera a qu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 lavo todos los días y aplico el acondicionador desde la raíz →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o el secador hasta que el mechón está seco antes de planchar → Variable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ento dos pasadas por mechón en lugar de cuatro → Variable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olestia de la nuca vuelve cada semana con el mismo recogido → Salid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pareció algo en la piel y persiste más allá de lo que registré → Salid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raigo el champú que usé este mes con su nombre de envase →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oner cada frase en su casilla es lo que convierte una queja e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é que en cuatro semanas mi cabello va a crecer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plan de registro puede prometer un resultado, y el curso entero se sostiene en no prometerlo. Lo que el plan garantiza es otra cosa: saber qué estaba cambiando mientras algo cambi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es una herramienta de observación; su techo declarable es el de un cosmético sobre partes superfi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6-plan-de-cuidado-capil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frase con la que empezarías tu plan el lunes, en menos de veinte palabras, y después revísala con tres preguntas: ¿dice qué se sostiene?, ¿dice qué cambia primero y cuándo?, ¿dice qué cosa te haría consultar? Si falta una de las tres, tu plan todavía es un propósito. Corrígela hoy, no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errar 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errar 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la casilla de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utina real: frecuencia de lavado, productos con el nombre del envase, punto de aplicación, aparatos y peinados habituales, y las molestias actuales. Se escribe como es, no como uno quisiera qu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variables se cambian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n fecha de inicio y con declarada qué cosa la haría fracasar. Dos cambios juntos borran la atribución y convierten el registro en una lista de inte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interrumpe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aparece una molestia intensa de pronto, una hinchazón en la cara o cualquier señal que pide atención inmediata: se atiende primero y se retoma después. También cuando el registro muestra algo que persiste o se repite más allá de la salida a consult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s cuatro hojas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guardo juntas con los nombres de producto y las constancias del mes, y escribo tres renglones de cierre: qué se queda, qué se retira, qué se lleva a valorar. Esa carpeta es la que permite que el próximo ciclo empiece con una comparación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6-plan-de-cuidado-capila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2140" r:id="rId1"/>
    <p:sldLayoutId id="2481992141" r:id="rId2"/>
    <p:sldLayoutId id="2481992142" r:id="rId3"/>
    <p:sldLayoutId id="24819921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1871d33411798c361afa0c35ebf5f04d8003d87318638fa1.jpg"/>
  <Relationship Id="rId3" Type="http://schemas.openxmlformats.org/officeDocument/2006/relationships/hyperlink" Target="https://saludyestetica.lumbre.lat/object/sye-c07-r01-oa06-plan-de-cuidado-capil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7-r01-oa06-plan-de-cuidado-capilar" TargetMode="External"/>
  <Relationship Id="rId4" Type="http://schemas.openxmlformats.org/officeDocument/2006/relationships/hyperlink" Target="https://saludyestetica.lumbre.lat/object/sye-c07-r01-oa06-plan-de-cuidado-capila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7-r01-oa06-plan-de-cuidado-capilar" TargetMode="External"/>
  <Relationship Id="rId4" Type="http://schemas.openxmlformats.org/officeDocument/2006/relationships/hyperlink" Target="https://saludyestetica.lumbre.lat/object/sye-c07-r01-oa06-plan-de-cuidado-capila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7-r01-oa06-plan-de-cuidado-capilar" TargetMode="External"/>
  <Relationship Id="rId4" Type="http://schemas.openxmlformats.org/officeDocument/2006/relationships/hyperlink" Target="https://saludyestetica.lumbre.lat/object/sye-c07-r01-oa06-plan-de-cuidado-capilar"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hyperlink" Target="https://saludyestetica.lumbre.lat/object/sye-c07-r01-oa06-plan-de-cuidado-capilar"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6-plan-de-cuidado-capilar"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i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v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6-plan-de-cuidado-capil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curso 7 construyendo un plan personal de cuidado capilar de cuatro semanas con cuatro apartados: qué se sostiene, qué se cambia una sola vez por semana, qué se observa con qué datos y qué se lleva a una consulta; y dejar escrito su registro con los puntos de re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y última lección del curso 7. Reúne lo trabajado en las cinco anteriores —fibra y cuero cabelludo, lavado y acondicionamiento, calor y peinado, servicios químicos y criterios de consulta— en una hoja de cuatro semanas que se pueda sostener sin promesas. El plan no mejora nada por sí solo: sirve para que cada cambio tenga fecha, cada observación tenga un dato y cada decisión de consultar tenga una razón escrit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 registro · cuatro semanas · variable única · revisión · segu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lan de cuidado capilar de cuatro semanas, con sus puntos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uidan su propio cabello y personas que trabajan en un salón y quieren sostener una conversación con datos con su clienta. Requiere haber hecho las cinco lecciones anteriores del cur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lan de cuidado capilar de cuatro semanas, con sus puntos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no termina con una lista de productos. Termina con una hoja. La diferencia no es pequeña: una lista se compra y se olvida en el baño, y una hoja obliga a decir qué se está haciendo, desde cuándo, con qué cambio y con qué criterio para dejarlo. Cuatro semanas es un plazo que elegimos por una razón práctica: alcanza para ver el efecto de una sola variable con fecha escrita y no alcanza para convencerse de nada por impaciencia. No es un plazo clínico ni un requisito sanitario, y esta lección lo declara así. Si al final de esas cuatro semanas la hoja está llena, el curso sirvió, haya mejorado algo o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plan,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cuidado capilar es una decisión escrita sobre cuatro cosas: qué se sostiene de la rutina actual, qué se cambia y en qué semana, qué se observa para saber si el cambio movió algo, y en qué momento eso deja de ser asunto propio y se lleva a una valoración. Nada más. No es una dieta para el cabello, no es una compra, no es una promesa de resultado y no es un protocolo profesional: es una hoja que una persona puede llenar con su propia mano y defender con su propio regist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l plan,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que decir lo que el plan no puede dar. Un plan no cambia el color, no hace crecer nada y no repara un mechón que ya se cortó: un cosmético se destina, en palabras de la definición mexicana, a limpiar, perfumar, modificar el aspecto, proteger o mantener en buen estado las partes superficiales del cuerpo, y ese es su techo declarable. Lo que sí hace el plan es devolver algo que se pierde cuando se compra por impulso: la posibilidad de saber qué estaba pasando antes de cambiar algo. Sin ese antes, cualquier mejoría o cualquier empeoramiento quedan huérfanos de causa, y la decisión siguiente se toma otra vez a cieg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stengo: la parte de la rutina que ya funcio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asilla del plan no es un cambio, es una lista de lo que se queda igual. Aquí entran el producto que se usa hoy y cómo se usa, la frecuencia real de lavado, el secado, el peinado habitual y los soportes que se emplean, escritos como son y no como deberían ser. Sostener algo también es una decisión: un hábito que no genera molestia ni registro negativo no necesita modificarse para demostrar que se está haciendo algo. Buena parte del dinero gastado en cabello se va en cambiar lo que ya estaba funcionando, porque la rutina nueva siempre parece más informada que la vie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stengo: la parte de la rutina que ya funcio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ista tiene un segundo uso: es la línea base contra la que se comparan las tres semanas siguientes. Si en la semana dos aparece una molestia nueva, la pregunta útil no es «¿qué acabo de cambiar?» sino «¿qué NO cambié y ya estaba?» Sin el bloque de sostenido, cualquier cosa que aparezca se vuelve sospechosa, el plan se llena de ajustes cruzados y se pierde el único dato que importaba. Por eso el plan empieza quieto: cuatro renglones de lo que se queda como está, con la fecha de in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stengo: la parte de la rutina que ya funcio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e pla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erramienta personal de organización y registro del cuidado capilar, de carácter informativo y educativo. No es una indicación clínica, no promete resultados, no sustituye una valoración profesional y no habilita a quien lo sigue para ejercer una profesión sanitaria. El plazo de cuatro semanas es una decisión editorial de esta casa, no un requisito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stengo: la parte de la rutina que ya funcio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no se cumple a costa de una molesti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asilla de un plan obliga a sostener algo que duele, que arde cada vez más o que aparece con algo nuevo. Si eso ocurre, el plan se interrumpe y se consulta, con las hojas escritas hasta ese punto. Cumplir el papel nunca es más importante que la señal que está debajo del pap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stengo: la parte de la rutina que ya funcio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variable por semana, escrita con fech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mbio sin fecha no es un experimento: es ruido. Si una semana se tocaron tres cosas, la hoja de esa semana ya no sirve para atribuir nada, y el plan vuelve a su primer paso: elegir una sola variable y anotar cuándo empez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o, y una sola cosa a la v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l plan es dura y es la que le da valor: una variable por semana. Se elige un cambio, se escribe con fecha, y durante esa semana no se toca nada más, ni productos, ni frecuencia, ni aparatos, ni servicios químicos. La tentación de hacer cinco cambios juntos viene de la impaciencia, y el resultado es conocido: cuando algo mejora nadie sabe qué lo mejoró, y cuando algo empeora se retira lo equivocado. Una variable por semana tarda más y contesta; cinco variables juntas duran poco y confund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o, y una sola cosa a la v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cuál hay un orden razonable, y no es mágico: primero lo que no cuesta dinero y se puede deshacer (soltar un recogido, contar pasadas, bajar horas de tensión, leer el instructivo de un aparato), después lo que se cambia con un producto que ya está en casa (modo de empleo, a dónde se aplica, cuánto se enjuaga), y al final lo que implica comprar o hacer un servicio. Ese orden tiene una ventaja práctica: deja el registro lleno de datos antes de que haya dinero en medio, y cuando llegue el momento de gastar, la decisión se apoya en tres semanas observadas en lugar de en una promesa de env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o, y una sola cosa a la vez]]></a:t>
            </a:r>
          </a:p>
        </p:txBody>
      </p:sp>
      <p:pic>
        <p:nvPicPr>
          <p:cNvPr id="3" name="" descr="Armar el plan en cinco renglones">
            <a:hlinkClick r:id="rId3" tooltip="Armar el plan en cinco rengl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hoja cabe en media cuartilla y se llena sin comprar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6-plan-de-cuidado-capila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o: las cuatro líneas d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l plan ocupa media cuartilla por semana y tiene cuatro líneas, exactamente las de la lección de consultar: dónde, desde cuándo, con qué contexto y qué sensación. A eso se agrega una quinta línea que aquí es obligatoria: qué variable estaba cambiada esa semana. Se anota en días concretos, no todos los días, y se escribe en palabras propias, sin adjetivos clínicos y sin copiar los del envase. Si una semana no se observó nada, se escribe «nada que anotar» con fecha, porque un hueco declarado es un dato y un hueco rellenado de memoria es una falsific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o: las cuatro líneas d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uidados hacen que el registro sirva en lugar de decorarse. El primero es la comparación consigo mismo: nada de fotos de otras personas ni de medidas tomadas a una amiga; la comparación válida es con la propia línea base, cuatro semanas antes. El segundo es la imagen, si se usa: mismo lugar, misma luz, mismo peinado y misma distancia, o la serie no dice nada. Con eso, la última hoja del mes no necesita interpretación: se lee como se lee una cuenta, y las decisiones que se toman encima son proporcionales a lo que hay escri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o: las cuatro líneas d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una decisión de plan escrita sin registro y escrita con registro. La última columna es la versión que se puede sostener, retirar o llevar a una consulta sin discutir contra uno mism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09700"/>
                <a:gridCol w="2247900"/>
                <a:gridCol w="4457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sin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n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 el reco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no traer la cola tan apre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1: cola a media altura, sin molestia en nuca los 4 días mar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y a lava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2: mismo champú, menos lavado; raíz se siente distinta el tercer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que bajar la 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2: seguí el instructivo del secador; pasadas de 4 a 2 por me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champú promete mu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3: único cambio; nombre y envase anotados; sin mejoría en 7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409700"/>
                <a:gridCol w="2247900"/>
                <a:gridCol w="4457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sin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n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 la caí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 cae muchís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s 1-4: misma cantidad al lavar que en la línea base; sin cambio sos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quí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lo hago ya, a ver si cambia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azado: el plan tiene dos variables abiertas y falta la foto del instr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sto empeore, digo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revisión 2: persiste desde hace 5 semanas; llevo hoja, envase e instr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nsulto y en qué punto del p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lleva dentro dos puntos de revisión, y se escriben antes de empezar, con fecha en el calendario. Uno a la mitad, para confirmar que la variable se sostuvo y que el registro se está llenando; otro al final, para decidir con las cuatro hojas delante. En cada punto se puede pasar una sola de tres salidas: sostener lo que está, retirar lo que no aportó, o consultar. Y hay una cuarta cosa que no se decide en esos puntos sino en el momento en que aparece: una molestia intensa que llega de pronto o una hinchazón en la cara se atienden de inmediato y se comunican con lo que el plan tenga escrito hasta ahí.]]></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nsulto y en qué punto del p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erece consulta dentro de un plan? Lo que persiste más allá de lo que uno estaba dispuesta a sostener, lo que vuelve cada vez que se hace la misma práctica, lo que aparece acompañado de algo que antes no estaba, y cualquier duda razonable sobre un producto o un servicio. La lección cinco ya dio la forma: descripción con fechas, lista de productos con el nombre del envase, constancia del servicio y una pregunta escrita sobre qué sigue. El plan no añade información clínica; añade que esa consulta llega con material en lugar de con una impres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nsulto y en qué punto del plan]]></a:t>
            </a:r>
          </a:p>
        </p:txBody>
      </p:sp>
      <p:pic>
        <p:nvPicPr>
          <p:cNvPr id="3" name="" descr="Las cuatro semanas del plan">
            <a:hlinkClick r:id="rId3" tooltip="Las cuatro semanas del pla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estructura fija; el contenido lo decide tu propio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6-plan-de-cuidado-capila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plan, y reabrirlo si hace f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s cuatro semanas se hace una sola operación: leer las cuatro hojas seguidas y escribir tres renglones. Qué se queda para siempre porque no costó nada y no generó queja; qué se retira porque no movió nada y se va sin drama, porque no había promesa de por medio; y qué se lleva a una valoración con el registro como testigo. Esa hoja resumen es el resultado del curso, y es legítimo que termine con un «aquí no pasa nada que cambiar»: un plan que concluye que la rutina actual se sostiene también es un plan cumpl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plan, y reabrirlo si hace f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habilita a nadie para hacer un trabajo sanitario ni convierte a quien llenó la hoja en especialista de su propio cabello, y el curso no lo pretende. Lo que queda es más modesto y más útil: un método que se puede reabrir cada vez que algo cambie, con la misma estructura de cuatro casillas y los mismos dos puntos de revisión. Si dentro de seis meses aparece una molestia nueva o se quiere probar otro producto, el plan no empieza de cero sino con una comparación abierta, que es exactamente lo que este curso intentó enseñar a soste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ínea base en una sola tar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cuencia real de lavado, productos con el nombre tal como aparece en el envase, cómo los aplicas, aparatos que usas y cómo, peinados habituales y horas de tensión, y las molestias actuales aunque sean leves. Nada de versiones ideales: la hoja tiene que describir el martes cualquiera, porque ése es el día que se va a compar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variable de la semana un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barata y reversible. Se escribe en una línea con fecha de inicio, y se declara qué cosa la haría fracasar («si sostengo el recogido tenso más de tres días, la semana no cuenta»). Esas dos frases convierten un propósito en un experimento pequeño, que es lo único que un plan personal puede permiti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tres días de observación por sema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s los días: tres, elegidos de antemano, con la misma hora y la misma luz. En cada uno se anotan las cuatro líneas —dónde, desde cuándo, con qué contexto, qué sensación— y si no hay nada, se escribe «nada que anotar». El registro corto y constante resiste mejor que el entusiasmo de la primera se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os dos puntos de revisión en el calendar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tad y final, con fecha, hora y lugar. En cada punto se lee la hoja y se decide una de tres salidas: sostener, retirar o consultar. Si la decisión es «seguir igual un poco más», también se escribe con fecha: es una salida legítima, no una derrota del p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salida a consulta antes de necesitarl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que diga qué cosa concreta haría dejar el plan y consultar, escrita cuando todo está tranquilo: algo que persiste, algo que vuelve con la misma práctica, algo que aparece junto con otra cosa, una molestia que crece durante un servicio. Después, en plena molestia, no se decide nada: se obedece la línea que se escribió a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Procedimiento: escribir y sostener el pla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tres renglones y guarda las cuatro hoj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queda, qué se retira, qué se lleva a valorar. Las hojas se guardan juntas con los nombres de producto y las constancias de servicio del mes: esa carpeta es la que hace que el próximo ciclo empiece con una comparación abierta en lugar de con una compra. El plan se puede reabrir cuando algo cambie, con la misma estruct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Caso ficticio: un plan de cuatro semanas que terminó sin compras · Paso 1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y sin ningún dato de contacto. Rosalía, veintiséis años, entra al curso con dos quejas: la raíz se le siente pesada el tercer día y el mechón se enreda al peinar. Trae una lista de tres productos por comprar. Su línea base dice la verdad incómoda: se lava todos los días, aplica el acondicionador desde la raíz y plancha con el cabello todavía húmedo porque llega tar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Caso ficticio: un plan de cuatro semanas que terminó sin compras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 cada seman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uno: cambia sólo el punto de aplicación del acondicionador, con fecha y con tres días marcados. Semana dos: deja el secador sobre el mechón hasta que esté seco antes de planchar, leyendo el instructivo del aparato; no compra nada. Semana tres: baja a dos pasadas por mechón y las cuenta. Semana cuatro: lee las cuatro hojas seguidas. La sensación de peso de la raíz aparece ligada a la aplicación, y el enredo aparece ligado a las pasadas, no al producto que estaba a punto de comp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plan, y reabrirlo si hace falta · Caso ficticio: un plan de cuatro semanas que terminó sin compras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y su valo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men de Rosalía ocupa tres renglones: se queda con el acondicionador de medios a puntas y con el secado completo; retira la idea de comprar un champú nuevo, porque su propio registro no la sostiene; y anota que si la sensación de peso vuelve con otra rutina o aparece algo en la piel, abre la hoja y consulta con las cuatro semanas escritas. El plan no mejoró su cabello por arte de magia: le devolvió la capacidad de saber qué estaba pasando antes de gast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plan, y reabrirlo si hace falta]]></a:t>
            </a:r>
          </a:p>
        </p:txBody>
      </p:sp>
      <p:pic>
        <p:nvPicPr>
          <p:cNvPr id="3" name="" descr="Checklist antes de dar el plan por cerrado">
            <a:hlinkClick r:id="rId3" tooltip="Checklist antes de dar el plan por cerrad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sobre la hoja, no sobre el cabel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6-plan-de-cuidado-capilar"/>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el plan comprando algo. Un plan que abre con una compra llega con una hipótesis puesta. La primera semana se gana con lo que ya está en casa: si hace falta un producto para poder comparar, el plan se reordena, no se reescribe la observación.]]></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varias cosas en la misma semana. Con tres variables tocadas, una mejoría no tiene autor y un empeoramiento tampoco. La hoja de esa semana deja de servir para atribuir nada y el plan vuelve al paso de elegir una sola variable con fe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solo los días malos. Un registro sesgado hacia la molestia exagera las diferencias y hace retirar cambios que estaban funcionando. Se marcan tres días por semana de antemano, gusten o no, y se anota también el día sin noveda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se con el cabello de otra persona. La comparación válida es con la propia línea base, con la misma luz y el mismo peinado. Todo lo demás es ruido: dos cabellos con historiales distintos no compiten en la misma ho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el plan encima de una molestia. El papel no tiene prioridad sobre la señal. Una molestia intensa que aparece de pronto o que crece durante un servicio interrumpe el plan y se atiende; después se retoma con la hoja del punto en que qued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de la rutina no genera molestia ni queja registrada, se sostiene: no se cambia por parecer poc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semana tiene más de un cambio con fecha, esa semana se declara perdida y se vuelve a la variable ún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de la semana no movió nada en el registro, se retira sin comprar el producto que lo acompañab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persiste más allá de lo que se escribió en la salida a consulta, el plan se interrumpe y se consulta con las hoj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molestia intensa de pronto o una hinchazón en la cara, se busca atención inmediata sin esperar el punto de revi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erre concluye que la rutina actual se sostiene, el plan se guarda firmado: también es un resu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lan se interrumpe y se busca atención médica inmediata si aparece hinchazón de párpados, labios, lengua o cara; dificultad para respirar o para tragar; sensación de desmayo; dolor ocular o cambio en la visión; una molestia intensa que crece en lugar de ceder; o una zona de piel dolorida, caliente y en expan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lleva a una valoración profesional, dentro del plazo del propio plan o antes si el registro lo muestra, cuando algo persiste más de lo que la persona escribió en su salida a consulta, cuando vuelve cada vez que se repite la misma práctica, cuando aparece acompañado de un cambio que antes no estaba, o cuando la cantidad de cabello que se desprende se sostiene distinta del propio registro durante varias seman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ambos casos se suspende el producto o la práctica implicada y se llevan las hojas con fechas, la lista de productos con el nombre del envase y las constancias de servicio. Los requisitos administrativos, formatos y canales de reporte de incidentes con productos o servicios son locales, varían por entidad y municipio y no se afirman en este curso: se consultan en la página oficial de la autoridad que correspon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mana dos de su plan, una persona cambia el champú, la frecuencia de lavado y el punto de aplicación del acondicionador, y a los cinco días nota la raíz más ligera. ¿Qué puede concluir del registr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hampú nuevo fue lo que funcionó.]]></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frecuencia de lavado era el problema real.]]></a:t>
            </a:r>
          </a:p>
        </p:txBody>
      </p:sp>
      <p:sp>
        <p:nvSpPr>
          <p:cNvPr id="11" name=""/>
          <p:cNvSpPr txBox="1"/>
          <p:nvPr/>
        </p:nvSpPr>
        <p:spPr>
          <a:xfrm>
            <a:off x="666750" y="3743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con seguridad: tres variables cambiadas a la vez dejan la mejoría sin aut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lan de cuatro semanas es demasiado cor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cierre de las cuatro semanas, el registro muestra que nada empeoró y nada mejoró tras retirar un producto. ¿Cuál es la lectura correc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lan fracasó: había que comprar algo para que sirvier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resultado válido: la rutina actual se sostiene y queda escrita la comparación.]]></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que repetir el plan con más cambios a la vez.]]></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interpretarse como una señal de que hace falta un tratam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zo de cuatro semanas del plan es un requisito sanitario vigente en Méx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olestia intensa que aparece de pronto justifica interrumpir el plan y buscar atención sin esperar el punto de rev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silla del plan con la lección del curso que la alim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si un producto va a la raíz o a los largo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idir la frecuencia y observar el result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jar pasadas y leer el instructivo del apara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lazar el servicio y pedir la hoja del product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cción 2: lavado, acondicionamiento y registro sema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cción 3: tracción, temperatura y hume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cción 4: servicios químicos y señal de para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cción 1: fibra y cuero cabelludo son materiales distin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tiene cuatro apartados: qué se ___ de la rutina, qué se cambia una sola vez por ___, qué se observa con fecha y qué se lleva a una ___.]]></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en qué parte del plan se ano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nea bas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riable de la sema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ida a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lavo todos los días y aplico el acondicionador desde la raíz]]></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o el secador hasta que el mechón está seco antes de planch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ento dos pasadas por mechón en lugar de cuat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olestia de la nuca vuelve cada semana con el mismo recog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areció algo en la piel y persiste más allá de lo que registré]]></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aigo el champú que usé este mes con su nombre de envas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lan se convierte en una promesa de result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mana 1: cambio sólo el punto donde aplico el acondicionado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tres días por semana, incluso si no pasa na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é que en cuatro semanas mi cabello va a crecer más fuert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molestia persiste, interrumpo y consulto con las hoja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ierre escribo qué se queda y qué retir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6-plan-de-cuidad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6-plan-de-cuidad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6-plan-de-cuidad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6-plan-de-cuidad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6-plan-de-cuidado-ex0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6-plan-de-cuidad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6-plan-de-cuidad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6-plan-de-cuidado-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escrita la línea base, una variable por semana con fecha, tres días de observación por semana, los dos puntos de revisión en el calendario y una salida a consulta definida antes de necesitarla.]]></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aso uno: sin línea base no hay comparación posible. Escribe primero tu rutina real de una semana, y recién después elige un cambio, con fecha y con una sola varia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frase con la que empezarías tu plan el lunes, en menos de veinte palabras, y después revísala con tres preguntas: ¿dice qué se sostiene?, ¿dice qué cambia primero y cuándo?, ¿dice qué cosa te haría consultar? Si falta una de las tres, tu plan todavía es un propósito. Corrígela hoy, no el lune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errar el cur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as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go, cambio uno, observo, consu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ina real, escrita como es,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ariable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lla, la mejoría no tiene 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rev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tad y cierre, puestas en el calendario antes 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hon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retirar o consultar; «nada que cambiar» también v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errar el cur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6-plan-de-cuidado-capilar"/>
              </a:rPr>
              <a:t><![CDATA[Abrir el juego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la casilla de línea b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utina real: frecuencia de lavado, productos con el nombre del envase, punto de aplicación, aparatos y peinados habituales, y las molestias actuales. Se escribe como es, no como uno quisiera que fue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variables se cambian por sem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n fecha de inicio y con declarada qué cosa la haría fracasar. Dos cambios juntos borran la atribución y convierten el registro en una lista de inten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interrumpe un pla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parece una molestia intensa de pronto, una hinchazón en la cara o cualquier señal que pide atención inmediata: se atiende primero y se retoma después. También cuando el registro muestra algo que persiste o se repite más allá de la salida a consulta escri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s cuatro hojas al termin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última semana del m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guardo juntas con los nombres de producto y las constancias del mes, y escribo tres renglones de cierre: qué se queda, qué se retira, qué se lleva a valorar. Esa carpeta es la que permite que el próximo ciclo empiece con una comparación abier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un plan de cuidado capilar es una hoja con cuatro casillas, y su única virtud es que obliga a escribir el antes. Sostener lo que funciona, cambiar una sola variable por semana con fecha, observar tres días marcados con las cuatro líneas de la descripción y tener definida, desde antes, la cosa que haría consultar.]]></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cuatro semanas es una decisión de esta casa, no un requisito sanitario; el plan no promete resultados, no diagnostica y no habilita a nadie para una profesión sanitar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cerrar las cuatro hojas la decisión es sostener, retirar o consultar con material escrito, el curso cumplió lo que prometía: que la próxima decisión sobre tu cabello se tome con datos propios y no con la promesa de un envas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COSM · Productos cosméticos, Comisión Federal para la Protección contra Riesgos Sanitarios · https://www.gob.mx/cofepris/acciones-y-programas/productos-cosmeticos-404020 · consulta: 2026-10-25 · alcance: Alcance federal. Define el cosmético por su contacto con las partes superficiales del cuerpo humano, incluido el sistema piloso y capilar, y por fines de limpiar, perfumar, modificar el aspecto, proteger o mantener en buen estado: el techo declarable del pla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141 · NOM-141-SSA1/SCFI-2012, Etiquetado para productos cosméticos · https://www.dof.gob.mx/nota_detalle_popup.php?codigo=5269348 · consulta: 2026-10-25 · alcance: Alcance federal. Se usa solo su obligación de instrucciones de uso y advertencias, como razón para anotar en el plan el nombre del producto tal como aparece en el enva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ELO · Pelo, artículo descriptivo en Wikipedia en español · https://es.wikipedia.org/wiki/Pelo · consulta: 2026-10-25 · alcance: Capa A. Tallo queratinizado frente a folículo y piel: base para separar en el registro qué se observa en el mechón y qué se observa en la raíz.]]></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CUERO-CAP · Cuero cabelludo, artículo descriptivo en Wikipedia en español · https://es.wikipedia.org/wiki/Cuero_cabelludo · consulta: 2026-10-25 · alcance: Capa A. Frase descriptiva: es la piel que reviste el cráneo y posee cabello. Sustenta que las sensaciones de la raíz se registran como información de un teji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PLAZO · Regla editorial de la casa: el plazo del plan y los canales administrativos · consulta: 2026-10-25 · alcance: Capa A con razonamiento explícito. Cuatro semanas es una elección de esta casa para permitir atribuir un cambio con fecha; no es un requisito sanitario. Permiso, formatos y vías de reporte son locales y no se verificaron en esta sesión: quedan configurables por cada establecimiento y jurisdic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6-plan-de-cuidado-capilar"/>
              </a:rPr>
              <a:t><![CDATA[Tu plan de cuidado capilar de cuatro semanas, con sus puntos de re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Material introductorio, no habilita para ejercer una profesión sanitari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2026-10-26T00:51:07Z</dcterms:created>
  <dcterms:modified xsi:type="dcterms:W3CDTF">2026-10-26T00:51:07Z</dcterms:modified>
  <dc:title>Tu plan de cuidado capilar de cuatro semanas, con sus puntos de revisión</dc:title>
  <dc:description>Presentación editable del OA «Tu plan de cuidado capilar de cuatro semanas, con sus puntos de revisión». Enlace: https://saludyestetica.lumbre.lat/object/sye-c07-r01-oa06-plan-de-cuidado-capilar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