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presProps" Target="presProps.xml"/>
  <Relationship Id="rId88" Type="http://schemas.openxmlformats.org/officeDocument/2006/relationships/viewProps" Target="viewProps.xml"/>
  <Relationship Id="rId8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5-cuando-consult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llevar lo observado a una valoración sin ponerle nombre»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ultar es una parte del cuidado, no su fracas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escribe lo observado: cuatro datos antes que un nombre»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escribe lo observado: cuatro datos antes que un nombre»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escribe lo observado: cuatro datos antes que un nombre»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escribe lo observado: cuatro datos antes que un nombre»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no se diagnostica aquí, ni en una casa, ni en un salón»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impresión al dato: cuatro renglones antes d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sí se convierte un «me siento mal del cuero cabelludo» en algo transpor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ompañamientos que se consultan antes, no despué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ién se lleva cada cosa»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ién se lleva cada cosa»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ituación va a qué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destinos distintos; el error típico es llevarla al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de la consulta: qué escribir y qué lleva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cupera tu registro antes de inventar el re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ca las hojas de las semanas anteriores, aunque estén incompletas o mal escritas. Una anotación torpe con fecha vale más que una descripción cuidada hecha de memoria, porque la memoria ordena los hechos según la molestia del día y no según 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la línea de tiempo con cuatr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cha, qué se observó, qué producto o servicio estaba en uso, qué cambió. No hace falta interpretarla: basta que sea cronológica. En esa línea aparecen solas las coincidencias que una impresión general escondía, y también las veces que el cambio no tuvo nada que 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nota los acompañamientos en una list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barazo o lactancia, una persona menor de edad, un tratamiento médico en curso, una medicación que se está tomando, antecedentes de reacción con productos, alergias conocidas, problemas de piel ya diagnosticados. Es la lista que se dice antes de que alguien prepare un producto químico, n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el destino según lo que está pa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persiste, se repite, duele o cambia la piel va a una valoración sanitaria. Lo que es del producto o del servicio va al establecimiento o al vendedor, por escrito. Las dos cosas pueden ir juntas: no es una fila india donde hay que elegir una so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para la pregunta, no l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esto será tal cosa», se lleva «dura seis semanas y no cede, ¿qué sigue?» y «¿qué dejo de hacer mientras tanto?». La pregunta abre la conversación; la hipótesis la cierra y suele hacer que se dejen de contar los datos que importab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sult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la hoja con l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se anota qué se pidió, desde cuándo, qué se suspende, qué se observa y cuándo se vuelve. Si algo no quedó claro, se pregunta ahí mismo. Esta lección no dice qué respuesta debe dar quien valora; dice que la respuesta se registre para que la siguiente conversación no empiece 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consultas con la misma molestia y distin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inventados y sin ningún dato de contacto. Irene, treinta y cuatro años, y Teodoro, cuarenta y uno, llegan a una valoración sanitaria con la misma queja: picor en la nuca desde hace varias semanas. Irene llega después de cambiar tres champús por su cuenta y de buscar en internet un nombre para lo que veía. Teodoro llega con una hoja de media cuartilla: fechas, productos usados con el nombre del envase, qué servicio se hizo y qué sensación apareció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consultas con la misma molestia y distin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la hoja permitía y lo que la memori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de Teodoro aparecía algo que él nunca habría recordado en el consultorio: el picor comenzaba los días de gorra de trabajo y cedía al soltar el cabello esa noche, y el último servicio químico había sido cuatro semanas antes, con el instructivo fotografiado. Con eso la conversación arrancó con datos y no con una interpretación. Irene contó su semana presente; el resto quedaba en la memoria de un relato que ya había cambiado tre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os consultas con la misma molestia y distin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ió y qué se dejó 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inguno de los dos salió con un nombre puesto en casa: salieron con una valoración hecha sobre su descripción y con indicaciones de seguimiento escritas. Lo que sí cambió fue el antes y el después: uno dejó de buscar etiquetas en foros y aprendió a registrar; la otra suspendió los cambios de producto sin fecha porque no le dejaban comparar nada. Esta lección enseña ese movimiento: pasar de la impresión al dato, y del dato a quien puede valo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la hoja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antes de entrar a que te valor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mbiar la variable cada semana borró la comparación: se registra con fechas y se lleva a un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ambio por semana con fecha permite saber qué movió la sensación; tres cambios seguidos dejan la observación sin referencia. Lo que persiste se lleva a una valoración con la hoja, sin necesidad de haberle puesto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a lección sobre una sola variable por semana y sobre describir en lugar de nom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5-cuando-consult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mbarazo o lactancia, ser menor de edad, tratamientos o medicación en curso, antecedentes de reacción con productos y problemas de piel ya diagnost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esos casos la decisión no se toma con la etiqueta del producto, así que la información se da antes de que algo se prepare. Esta lección no afirma qué debe hacer cada establecimiento: afirma que hay cosas que se dicen antes y que conviene registrar cómo fueron recib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cance de un salón: trabaja sobre la superficie con cosméticos y aparatos, y no valora historia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5-cuando-consult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nombre adoptado antes de la consulta cambia el relato y suele hacer que se dejen de contar datos que sí importaban. La lección enseña a describir con ubicación, tiempo, contexto y sensación, y a llevar el nombre, si existe, como sugerencia ano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descripción transportable e hipótesis sin sustento, punto central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5-cuando-consult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ntidad que se desprende no es lo mismo que la densidad del cabello, y hay variaciones que se comparan contigo mismo en el tiempo. Es motivo de registro con fecha y de consulta cuando el cambio se sostiene varias semanas o viene con algo más, no de urgencia auto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a lección: comparar con el propio registro anterior, no con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5-cuando-consult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molestia persiste más allá de tus semanas de registro → Valoración profesional sanitaria, co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envase no trae instrucciones legibles → Establecimiento o vendedor, con foto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areció hinchazón en los párpados después de un servicio →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y un tratamiento médico en curso antes de teñirse → Consulta previa, antes de aplic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un destinatario distinto: llevarla al equivocado hace perder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5-cuando-consulta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bicación · sensación ·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bicar, fechar, contextualizar y describir la sensación es la tarea de quien registra; nombrar es la tarea de quien valora con instrumentos y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enguaje de la lección: describir en lugar de nom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5-cuando-consulta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Zona de la nuca, con dolor al pasar el dedo → Describe la mole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alabras propias: picor, ardor, tirantez → Describe la mole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imera fecha en que se notó el cambio → Sitúa en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uántas semanas lleva repitiéndose → Sitúa en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oto del instructivo del producto químico usado → Aporta el contexto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stancia del servicio del establecimiento → Aporta el contexto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funciones distintas; si falta una, la hoja pierde mitad de su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5-cuando-consult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toy segura de que es lo mismo que dijo un foro, así que no hace falta contarlo otr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la hipótesis llega antes que la descripción, los datos se acomodan a ella y algunos se esconden. El foro no valoró, no examinó y no conoce la línea de tiempo: se anota como sugerencia y se cuenta lo que se observ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describir una observación y adoptar un nombre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5-cuando-consult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3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 última vez que dijiste «traigo el pelo horrible» o «me pica todo» y reescríbela en cuatro renglones: dónde, desde cuándo, qué estabas usando y qué sentías. Después responde una pregunta incómoda: ¿esa versión habría sido distinta si la hubieras escrito en el momento, con el envase delante? Guarda los dos textos: la diferencia entre ellos es exactamente lo que esta lección intenta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nsultar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nsultar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nsultar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osas escribo antes d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ónde está exactamente y si es piel o mechón; desde cuándo y si cede o vuelve; qué productos y servicios estaban en uso; y qué sensación tengo, con palabras mías. Con eso la conversación empieza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conviene llegar con un nombre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hipótesis anterior reorganiza el relato: se cuentan los datos que la confirman y se esconden los que no. El nombre lo pone quien examina y puede pedir pruebas; tú pones la de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alguien en el salón me dice qué te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anotas como sugerencia, no lo adoptas, y llevas tu descripción a una valoración. Un salón trabaja sobre la superficie con cosméticos y aparatos: su criterio no sustituye una consulta, y esta lección no le pide que la susti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o materialmente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hoja con fechas, la lista de productos con el nombre del envase, foto del instructivo si existe, constancia del servicio e imágenes tomadas con la misma luz. Y una pregunta escrita sobre qué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5-cuando-consulta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525" r:id="rId1"/>
    <p:sldLayoutId id="2481998526" r:id="rId2"/>
    <p:sldLayoutId id="2481998527" r:id="rId3"/>
    <p:sldLayoutId id="24819985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57ede4737f225926aa4a101fd063fce4a7b3842fcb1d23a1.jpg"/>
  <Relationship Id="rId3" Type="http://schemas.openxmlformats.org/officeDocument/2006/relationships/hyperlink" Target="https://saludyestetica.lumbre.lat/object/sye-c07-r01-oa05-cuando-consult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7-r01-oa05-cuando-consultar" TargetMode="External"/>
  <Relationship Id="rId4" Type="http://schemas.openxmlformats.org/officeDocument/2006/relationships/hyperlink" Target="https://saludyestetica.lumbre.lat/object/sye-c07-r01-oa05-cuando-consultar"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7.jpg"/>
  <Relationship Id="rId3" Type="http://schemas.openxmlformats.org/officeDocument/2006/relationships/hyperlink" Target="https://saludyestetica.lumbre.lat/object/sye-c07-r01-oa05-cuando-consultar" TargetMode="External"/>
  <Relationship Id="rId4" Type="http://schemas.openxmlformats.org/officeDocument/2006/relationships/hyperlink" Target="https://saludyestetica.lumbre.lat/object/sye-c07-r01-oa05-cuando-consultar"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8.jpg"/>
  <Relationship Id="rId3" Type="http://schemas.openxmlformats.org/officeDocument/2006/relationships/hyperlink" Target="https://saludyestetica.lumbre.lat/object/sye-c07-r01-oa05-cuando-consultar" TargetMode="External"/>
  <Relationship Id="rId4" Type="http://schemas.openxmlformats.org/officeDocument/2006/relationships/hyperlink" Target="https://saludyestetica.lumbre.lat/object/sye-c07-r01-oa05-cuando-consultar"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hyperlink" Target="https://saludyestetica.lumbre.lat/object/sye-c07-r01-oa05-cuando-consultar" TargetMode="External"/>
  <Relationship Id="rId4"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5-cuando-consultar" TargetMode="External"/>
  <Relationship Id="rId3" Type="http://schemas.openxmlformats.org/officeDocument/2006/relationships/notesSlide" Target="../notesSlides/notesSlide8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ult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lev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serv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lo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ner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mbr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7-r01-oa05-cuando-consult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con datos lo que se observa en el cabello y en el cuero cabelludo, distinguir qué corresponde ajustar en la rutina y qué se lleva a una valoración profesional, y preparar una hoja de consulta útil sin diagnosticar na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7. Enseña el paso que casi nadie hace bien: convertir una impresión («traigo el pelo horrible», «me pica todo») en cuatro datos comparables, reconocer qué NO se diagnostica en casa ni en un salón, identificar acompañamientos que conviene consultar antes de un servicio químico y saber a quién se lleva cada tipo de situación. No sustituye ninguna valoración profesional y no interpreta lo que se ve en el espej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ulta · observación · registro · señales · acompañamientos · deriv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llevar lo observado a una valoración sin ponerle nomb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uidan su propio cabello y personas que lo atienden en un salón. Requiere las lecciones anteriores del curso, sobre todo el registro de una semana de lavado y el criterio de parada de la lección de servicios químic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llevar lo observado a una valoración sin ponerle nomb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idado capilar tiene un punto en el que deja de ser un asunto de rutina. No es el punto en que algo duele mucho, ni el punto en que una foto de internet mostró algo parecido: es el punto en el que una observación se queda, se repite o viene acompañada de otra cosa. Hasta ahí, lo que se hace es ajustar una sola variable y anotar. A partir de ahí, lo que se hace es llevarlo escrito a quien puede valorarlo. Esta lección trata de ese cambio de carril, y de por qué la mayoría de las veces llega tarde no por descuido, sino porque la observación se quedó en una impresión suelta que nadie supo con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ultar es una parte del cuidado, no su frac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idea que conviene quitar de en medio: consultar se parece a rendirse. En el cuidado del cabello es exactamente al revés. La rutina funciona mientras se puede sostener con datos propios: un cambio por semana, un registro, una comparación honesta entre el antes y el después. Cuando algo se queda, se repite o se acompaña de otra cosa, la rutina ya no tiene información suficiente para decidir, y seguir ajustando productos sobre esa incertidumbre es gastar dinero y tiempo sobre un problema que cambió de categoría. Consultar no significa que algo se hizo mal: significa que la observación dejó de ser un asunto de superfic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ultar es una parte del cuidado, no su frac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segunda idea igual de incómoda: consultar tampoco es llevarse una etiqueta. Mucha gente llega a una valoración después de haber buscado en internet y con un nombre puesto, y ese nombre suele hacer más daño que utilidad, porque desvía la conversación hacia una hipótesis que nadie verificó. Lo que un profesional puede usar es lo contrario: cuándo empezó, qué se estaba haciendo, qué se cambió, qué se siente y dónde. Por eso esta lección termina en una hoja y no en un diagnóstico. Saber describir es la competencia; poner nombres es, precisamente, lo que aquí no se h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scribe lo observado: cuatro datos antes que un nombr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renglones valen más que un adjetivo. El primero es la ubicación exacta: coronilla, nuca, línea frontal, detrás de una oreja, o si es el mechón y no la piel. La lección uno del curso ya dio el motivo: son dos materiales distintos y se atienden en sitios distintos. El segundo es el tiempo: desde cuándo, si apareció de repente o se instaló, si va y viene o no cede. El tercero es el contexto: qué producto se estaba usando, qué servicio se hizo, qué se cambió esa semana y qué aparato se usó. El cuarto es la sensación: picor, ardor, tirantez, dolor al pasar el dedo, aumento de lo que se desprende al lavar o al peinar, descamación visi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scribe lo observado: cuatro datos antes que un nombr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os cuatro datos se suma un detalle que casi nadie anota y que en una consulta pesa mucho: la comparación consigo mismo, no con otra persona. «Se me cae más que a mi hermana» no es un dato; «al lavarme se desprenden mechones claramente mayores que los de hace cuatro semanas, y la cola se siente más delgada en la nuca» sí lo es. La observación se escribe en primera persona, con fecha, en positivo («apareció», «cedió», «persiste») y sin adjetivos clínicos. Si hace falta una imagen, se toma con la misma luz y el mismo peinado que la anterior, y se guarda la serie, no la foto suel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scribe lo observado: cuatro datos antes que un nombr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sobre cómo describir una observación del cabello o del cuero cabelludo y cómo llevarla a una valoración. No diagnostica, no nombra condiciones, no indica tratamientos, no sustituye una consulta con un profesional sanitario y no decide si un servicio se puede hacer o no en un caso concre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scribe lo observado: cuatro datos antes que un nombr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la molestia es intensa o aparece de pro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molestia fuerte que aparece de golpe, una hinchazón en la cara, una dificultad para respirar, un dolor ocular o un cambio en la visión no esperan a que termine nada ni se resuelven ajustando un producto: se atienden de inmediato. Esta lección enseña a describir lo que se observa, no a decidir la urgenc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scribe lo observado: cuatro datos antes que un nombr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4]]></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ir es la competencia; nombrar no es la tare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nerle un nombre clínico a lo que se ve en el espejo no acerca a una respuesta: cambia el relato y hace perder datos. La tarea de esta lección es la contraria, y más difícil: mirar, ubicar, fechar y contar lo que cambia, y dejar el nombre donde se puede susten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diagnostica aquí, ni en una casa, ni en un sal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lo sin eufemismos. En esta lección no se nombra ninguna condición, no se explica ninguna enfermedad y no se enseña a reconocer ninguna: no porque no existan, sino porque nombrarlas desde una observación de superficie es justamente el error que la lección quiere evitar. Un salón de cabello trabaja sobre el pelo y sobre la piel visible con cosméticos y aparatos; no valora, no interpreta tejidos ni decide tratamientos, y tampoco le corresponde hacerlo. Un cosmiatra o un dermatólogo puede mirar con instrumentos, preguntar historia y pedir pruebas; la diferencia no es de buena voluntad, es de alcance y de form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diagnostica aquí, ni en una casa, ni en un sal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 una regla de lenguaje que sirve dentro y fuera del salón: se describe lo que se ve y se siente, y se deja el nombre donde se puede sustentar. «Zona enrojecida que apareció hace dos semanas y no cede» es una descripción transportable. «Tengo una infección» o «esto es una enfermedad del cuero cabelludo» es una hipótesis que alguien tiene que valorar, y que además cambia el modo en que se cuenta el resto de los datos. La etiqueta que alguien se pone antes de la consulta no acelera la consulta: la desvía, y a veces hace que se escondan los datos que sí importab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diagnostica aquí, ni en una casa, ni en un salón]]></a:t>
            </a:r>
          </a:p>
        </p:txBody>
      </p:sp>
      <p:pic>
        <p:nvPicPr>
          <p:cNvPr id="3" name="" descr="De la impresión al dato: cuatro renglones antes de consultar">
            <a:hlinkClick r:id="rId3" tooltip="De la impresión al dato: cuatro renglones antes de consulta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sí se convierte un «me siento mal del cuero cabelludo» en algo transporta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5-cuando-consultar"/>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mientos que se consultan antes, no despué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la pregunta se hace antes de aplicar nada, no cuando algo ya se sintió. Embarazo o lactancia, una persona menor de edad, un antecedente de reacción fuerte con algún producto, una medicación que se está tomando, una zona con heridas, costras o piel recién alterada, o un tratamiento médico en curso. Cada uno de ellos es un motivo para consultar antes de un servicio químico, no para improvisar una excepción. La razón es simple y no moral: en esos casos la decisión no se toma con la etiqueta de un producto, y esta lección no tiene información suficiente para dar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mientos que se consultan antes, no despué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correcta es breve y no tiene misterio. Se avisa en el salón antes de que el producto se mezcle, con la lista de acompañamientos dicha en voz alta. Se pregunta si el servicio corresponde hacerlo ahí o si conviene una valoración previa, y se pide que quede por escrito quién atendió y qué se respondió. Si la respuesta es «no pasa nada», se busca otra opinión antes de aceptar que algo se aplique sobre la piel. Nadie está pidiendo un permiso médico para peinarse: está pidiendo que una decisión que no le corresponde al salón no la tome el sal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mientos que se consultan antes, no despué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ve la misma situación contada como impresión y contada como dato. La segunda columna es la que se puede usar en una consulta; la tercera dice qué se agrega para que el relato no dependa de la memo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657350"/>
                <a:gridCol w="2143125"/>
                <a:gridCol w="43148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cuenta quien no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cuenta quien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cor en la raí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igo el pelo horrible y me pico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cor en nuca desde hace tres semanas, cede al soltar el reco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cabello en el dren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e está cayendo el p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lavar se desprenden mechones mayores que hace cuatro semanas; la cola se siente más delg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657350"/>
                <a:gridCol w="2143125"/>
                <a:gridCol w="43148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cuenta quien no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cuenta quien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caspa des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mación fina en línea frontal desde el cambio de producto de la semana pa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stia tras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é mal del ti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en la nuca durante la aplicación, persistió cuatro días, guardé envase e instru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657350"/>
                <a:gridCol w="2143125"/>
                <a:gridCol w="43148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cuenta quien no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cuenta quien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con menos cabe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no tengo pelo aqu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r densidad en coronilla desde hace dos meses, sin molestia, registrada con fotos igu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y alérgica a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fuerte con un producto en el año; nombre y envase anotados en mi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4]]></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657350"/>
                <a:gridCol w="2143125"/>
                <a:gridCol w="43148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cuenta quien no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cuenta quien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cerca de los o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lo hicieron en el sa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ofrecieron aplicar color en cejas; pregunté y suspendí esa parte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lleva cada co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stinos, tres tipos de situación. A un profesional sanitario se lleva lo que persiste, lo que se repite, lo que aparece con algo más, lo que duele, lo que cambia la piel o lo que cambia la cantidad de cabello que se desprende.]]></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un establecimiento o a quien vende un producto se lleva lo que es del producto: una instrucción que falta, una advertencia que no está en la caja, un envase sin lote, una respuesta que nadie pudo d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lleva cada co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autoridades que corresponden en el país se lleva un incidente con un producto o con un servicio: existe una autoridad sanitaria federal con una página dedicada a productos cosméticos, y los requisitos y formatos administrativos de un local son loca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lleva cada co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típico es llevar cada cosa al sitio equivocado. Se le pide a un salón un criterio clínico que no le corresponde, y se le pide a un médico un reembolso de producto que no depende de él. Y hay una tercera confusión más sutil: consultar en internet una molestia que ya se estaba consultando, mientras el registro queda sin escribir. En la lección dos del curso se anotaban sensaciones una semana; aquí esa hoja tiene un uso concreto, porque una observación sostenida con fechas se puede contar en tres minutos y una impresión suelta ocupa veinte y no sir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lleva cada cosa]]></a:t>
            </a:r>
          </a:p>
        </p:txBody>
      </p:sp>
      <p:pic>
        <p:nvPicPr>
          <p:cNvPr id="3" name="" descr="Qué situación va a qué destino">
            <a:hlinkClick r:id="rId3" tooltip="Qué situación va a qué destin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destinos distintos; el error típico es llevarla al equivoc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5-cuando-consultar"/>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la consulta: qué escribir y qué llev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de una cuartilla, en cinco apartados, se llena en diez minutos y cambia la calidad de la conversación. Uno: qué se observa, dónde y desde cuándo, con fechas. Dos: qué se cambió en la rutina, en qué orden y con qué resultado, incluida la lista de productos usados con su nombre tal como aparece en el envase. Tres: qué servicios se hicieron y con qué producto declarado, con la foto del instructivo si existe. Cuatro: qué se siente, con palabras propias, y qué lo agrava o lo alivia. Cinco: qué se espera de la consulta, escrito como pregunta: no «diga qué tengo», sino «esto dura seis semanas y no cede, ¿qué sigu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la consulta: qué escribir y qué llev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leva además lo material: el envase o su foto, la constancia del servicio si la pidieron, y las imágenes tomadas con la misma luz. No se lleva una lista de diagnósticos copiada de un foro, y no se borra el registro aunque parezca insuficiente: un renglón torpe con fecha es un dato, y una descripción elegante de memoria es una opinión. Si quien valora pide suspender algo, se apunta qué se suspende y desde cuándo; si pide información que no se tiene, se regresa el mismo día con ella. La hoja no garantiza respuestas rápidas: garantiza que la conversación empiece con los mismos datos que ya costaron varias semanas de observ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de la consulta: qué escribir y qué llevar · Procedimiento: preparar una consulta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upera tu registro antes de inventar el rela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ca las hojas de las semanas anteriores, aunque estén incompletas o mal escritas. Una anotación torpe con fecha vale más que una descripción cuidada hecha de memoria, porque la memoria ordena los hechos según la molestia del día y no según el calendar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de la consulta: qué escribir y qué llevar · Procedimiento: preparar una consulta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línea de tiempo con cuatro column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qué se observó, qué producto o servicio estaba en uso, qué cambió. No hace falta interpretarla: basta que sea cronológica. En esa línea aparecen solas las coincidencias que una impresión general escondía, y también las veces que el cambio no tuvo nada que 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de la consulta: qué escribir y qué llevar · Procedimiento: preparar una consulta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los acompañamientos en una lista apar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barazo o lactancia, una persona menor de edad, un tratamiento médico en curso, una medicación que se está tomando, antecedentes de reacción con productos, alergias conocidas, problemas de piel ya diagnosticados. Es la lista que se dice antes de que alguien prepare un producto químico, no despué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de la consulta: qué escribir y qué llevar · Procedimiento: preparar una consulta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destino según lo que está pasan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ersiste, se repite, duele o cambia la piel va a una valoración sanitaria. Lo que es del producto o del servicio va al establecimiento o al vendedor, por escrito. Las dos cosas pueden ir juntas: no es una fila india donde hay que elegir una sola puer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de la consulta: qué escribir y qué llevar · Procedimiento: preparar una consulta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pregunta, no la hipótesi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esto será tal cosa», se lleva «dura seis semanas y no cede, ¿qué sigue?» y «¿qué dejo de hacer mientras tanto?». La pregunta abre la conversación; la hipótesis la cierra y suele hacer que se dejen de contar los datos que importab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de la consulta: qué escribir y qué llevar · Procedimiento: preparar una consulta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la hoja con lo acord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se anota qué se pidió, desde cuándo, qué se suspende, qué se observa y cuándo se vuelve. Si algo no quedó claro, se pregunta ahí mismo. Esta lección no dice qué respuesta debe dar quien valora; dice que la respuesta se registre para que la siguiente conversación no empiece de cer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de la consulta: qué escribir y qué llevar · Caso ficticio: dos consultas con la misma molestia y distinta hoja · Paso 1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inventados y sin ningún dato de contacto. Irene, treinta y cuatro años, y Teodoro, cuarenta y uno, llegan a una valoración sanitaria con la misma queja: picor en la nuca desde hace varias semanas. Irene llega después de cambiar tres champús por su cuenta y de buscar en internet un nombre para lo que veía. Teodoro llega con una hoja de media cuartilla: fechas, productos usados con el nombre del envase, qué servicio se hizo y qué sensación apareció despué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de la consulta: qué escribir y qué llevar · Caso ficticio: dos consultas con la misma molestia y distinta hoja · Paso 2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la hoja permitía y lo que la memoria n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de Teodoro aparecía algo que él nunca habría recordado en el consultorio: el picor comenzaba los días de gorra de trabajo y cedía al soltar el cabello esa noche, y el último servicio químico había sido cuatro semanas antes, con el instructivo fotografiado. Con eso la conversación arrancó con datos y no con una interpretación. Irene contó su semana presente; el resto quedaba en la memoria de un relato que ya había cambiado tres ve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de la consulta: qué escribir y qué llevar · Caso ficticio: dos consultas con la misma molestia y distinta hoja · Paso 3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ió y qué se dejó de hace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los dos salió con un nombre puesto en casa: salieron con una valoración hecha sobre su descripción y con indicaciones de seguimiento escritas. Lo que sí cambió fue el antes y el después: uno dejó de buscar etiquetas en foros y aprendió a registrar; la otra suspendió los cambios de producto sin fecha porque no le dejaban comparar nada. Esta lección enseña ese movimiento: pasar de la impresión al dato, y del dato a quien puede valorar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la consulta: qué escribir y qué llevar]]></a:t>
            </a:r>
          </a:p>
        </p:txBody>
      </p:sp>
      <p:pic>
        <p:nvPicPr>
          <p:cNvPr id="3" name="" descr="Checklist de la hoja de consulta">
            <a:hlinkClick r:id="rId3" tooltip="Checklist de la hoja de consulta"/>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antes de entrar a que te valor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5-cuando-consultar"/>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r a la consulta con un diagnóstico propio. El nombre que alguien se puso antes de la consulta cambia la forma de contar los síntomas y hace esconder datos. Se describe la molestia con ubicación y fechas; el nombre lo pone quien tiene instrumentos y formación para ponerl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densidad con cantidad que se desprende. Ver pelo en el drenaje no equivale a perder cabello de forma anormal, y sostener un peinado tenso puede dar una sensación de rareza sin cambio real. Se describe lo que cambia respecto de ti hace cuatro semanas, no respecto de otra perso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ar los acompañamientos después del servicio. Un embarazo, una persona menor de edad, un tratamiento en curso o un antecedente de reacción se dicen antes de que algo se mezcle. Si se dijeron y nadie los escuchó, se registra quién atendió y qué respondió, y se busca otra opinión.]]></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cambiando productos mientras algo persiste. Cada cambio sin fecha borra la comparación anterior. Lo que se sostiene se registra; lo que persiste, se repite o se acompaña de otra cosa se lleva a una valoración, y la hoja se cierra con lo acord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le al salón un criterio clínico. El salón trabaja sobre la superficie con cosméticos y aparatos; decide su oficio, no tu piel. Y al revés: el reembolso o la queja de un producto no se resuelven en un consultorio. Cada cosa a su destin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se observa por primera vez y es leve, se anota con fecha y se sigue una semana antes de decidi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persiste más allá de tus propias semanas de registro o vuelve cada vez que se hace la misma práctica, se lleva a una valoración con la hoj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molestia aparece de pronto y es intensa, o se acompaña de hinchazón en la cara o de dificultad para respirar, se busca atención inmediata y no se espera a terminar na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mbarazo, lactancia, una persona menor de edad, un tratamiento médico en curso o un antecedente de reacción, se consulta antes de aplicar un producto químic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blema es del envase, del instructivo o del servicio, se plantea al establecimiento o al vendedor por escrito, con foto del product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te da un nombre para lo que observas sin haberte valorado, no se adopta: se anota como sugerencia y se lleva a una consul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4]]></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busca atención médica inmediata, sin esperar a terminar un servicio ni a completar un registro, si aparece hinchazón de párpados, labios, lengua o cara; dificultad para respirar o para tragar; sensación de desmayo; dolor ocular, visión borrosa o contacto de un producto con los ojos; una molestia intensa que crece en lugar de ceder; o una zona de piel con dolor marcado, extensión rápida y sensación de calor al tac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4]]></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acude a una valoración profesional, sin urgencia pero sin dejarla pasar, cuando una molestia persiste más allá de las semanas de registro, vuelve cada vez que se hace la misma práctica, aparece acompañada de otro cambio que antes no estaba, coincide con un producto o servicio nuevo, o implica una modificación sostenida en la cantidad de cabello que se desprende respecto del propio registro anterior. En todos esos casos se suspende el producto o la práctica implicada, se guarda el envase y el instructivo y se lleva la hoja de fech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4]]></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requisitos administrativos, formatos y canales de reporte de un incidente con productos o servicios son locales: varían por entidad y municipio, y esta lección no afirma ninguno; se consultan en la página oficial de la autoridad que correspon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lleva tres semanas con picor en la nuca, cambia de champú cada semana y llega a una valoración sin poder decir cuándo empezó. ¿Cuál es la lectura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mbiar de champú es parte del cuidado, así que ya hizo todo lo posibl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la variable cada semana borró la comparación: se registra con fechas y se lleva a una valor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n un nombre puesto para lo que tiene, no tiene sentido consultar.]]></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be seguir una semana más para ver si se resuelve sol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un servicio químico, ¿qué acompañamientos conviene decir en voz alta al sal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ólo los que hayan dejado marca visible en el cabell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inguno: el salón no tiene por qué saber cosas de tu salud.]]></a:t>
            </a:r>
          </a:p>
        </p:txBody>
      </p:sp>
      <p:sp>
        <p:nvSpPr>
          <p:cNvPr id="11" name=""/>
          <p:cNvSpPr txBox="1"/>
          <p:nvPr/>
        </p:nvSpPr>
        <p:spPr>
          <a:xfrm>
            <a:off x="666750" y="3076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mbarazo o lactancia, ser menor de edad, tratamientos o medicación en curso, antecedentes de reacción con productos y problemas de piel ya diagnosticado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Únicamente lo que un familiar haya padeci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uscar en internet el nombre de lo que se observa en el cuero cabelludo ayuda a que la consulta avance más ráp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 más cabello del habitual en el drenaje al lavar es siempre motivo de urgen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el destino al que conviene llevar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molestia persiste más allá de tus semanas de regist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envase no trae instrucciones legib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areció hinchazón en los párpados después de un servi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un tratamiento médico en curso antes de teñirs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ablecimiento o vendedor, con foto del produc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tención médica inmedia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lta previa, antes de aplicar el produc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aloración profesional sanitaria, con la hoj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e una observación sea transportable se anotan cuatro cosas: la ___, el tiempo desde que aparece, el contexto de productos y servicios y la ___. En cambio, el ___ clínico se deja donde se puede sustentar: en la consulta, no en ca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de la hoja según para qué sirve en la consul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ribe la molesti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túa en el tiemp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orta el contexto materi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Zona de la nuca, con dolor al pasar el ded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labras propias: picor, ardor, tirantez]]></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imera fecha en que se notó el camb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ántas semanas lleva repitiéndos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oto del instructivo del producto químico us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stancia del servicio del establecimient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llega a la consulta con una hipótesis en lugar de una descripció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é desde cuándo aparece la molestia y en qué zon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se el nombre del producto tal como está en el envase.]]></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oy segura de que es lo mismo que dijo un foro, así que no hace falta contarlo otra vez.]]></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é las fotos tomadas siempre con la misma luz.]]></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levo la pregunta escrita sobre qué sigue y qué dejo de hac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5-cuando-consultar-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5-cuando-consultar-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5-cuando-consultar-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5-cuando-consultar-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7-r01-oa05-cuando-consultar-ex0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7-r01-oa05-cuando-consultar-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7-r01-oa05-cuando-consultar-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7-r01-oa05-cuando-consultar-ex0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nviertes una impresión en cuatro datos con fecha, sabes qué no se diagnostica en casa ni en un salón, reconoces los acompañamientos que se consultan antes de un servicio químico y puedes decir a quién llevas cada situación y con qué hoj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impresión contra dato» y reescribe una sola molestia tuya con ubicación, fechas, contexto y sensación. Si en tu versión aparece un nombre clínico prestado, bórralo y descríbelo con tus palabr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la última vez que dijiste «traigo el pelo horrible» o «me pica todo» y reescríbela en cuatro renglones: dónde, desde cuándo, qué estabas usando y qué sentías. Después responde una pregunta incómoda: ¿esa versión habría sido distinta si la hubieras escrito en el momento, con el envase delante? Guarda los dos textos: la diferencia entre ellos es exactamente lo que esta lección intenta cerrar.]]></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nsultar mej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4]]></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962275"/>
                <a:gridCol w="5153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datos antes que un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bicación, tiempo, contexto y sensación,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igo hace cuatro semanas, no con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mi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n antes de que algo se mezcle, no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o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 queja va al establecimiento; la molestia persistente, a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nsultar mej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962275"/>
                <a:gridCol w="5153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uartilla con fechas, envase y una pregunt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nsultar mejo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7-r01-oa05-cuando-consultar"/>
              </a:rPr>
              <a:t><![CDATA[Abrir el juego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olsillo de la sala de esper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osas escribo antes de consult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olsillo de la sala de esper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ónde está exactamente y si es piel o mechón; desde cuándo y si cede o vuelve; qué productos y servicios estaban en uso; y qué sensación tengo, con palabras mías. Con eso la conversación empieza con dat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olsillo de la sala de esper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conviene llegar con un nombre puest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olsillo de la sala de esper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hipótesis anterior reorganiza el relato: se cuentan los datos que la confirman y se esconden los que no. El nombre lo pone quien examina y puede pedir pruebas; tú pones la descrip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olsillo de la sala de esper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alguien en el salón me dice qué teng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olsillo de la sala de esper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anotas como sugerencia, no lo adoptas, y llevas tu descripción a una valoración. Un salón trabaja sobre la superficie con cosméticos y aparatos: su criterio no sustituye una consulta, y esta lección no le pide que la sustituy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olsillo de la sala de esper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o materialmente a la consul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olsillo de la sala de esper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oja con fechas, la lista de productos con el nombre del envase, foto del instructivo si existe, constancia del servicio e imágenes tomadas con la misma luz. Y una pregunta escrita sobre qué sigu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consultar no es el final del cuidado capilar, es una de sus operaciones, y se hace bien con descripciones y no con nombres. Ubicación, tiempo, contexto y sensación, escritos con fecha y comparados contigo mismo, son la materia con la que una valoración puede trabajar; un nombre adoptado en un foro solo cambia el relato y hace perder dato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compañamientos que se dicen antes de aplicar un producto químico, y hay señales que se atienden de inmediato, sin registro ni espera. Y cada cosa tiene su destinatario: lo persistente a una valoración sanitaria, lo del envase o del servicio al establecimiento, lo administrativo a las autoridades que corresponden en cada lugar.]]></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siguiente cierra el curso con el plan personal de cuatro semanas y sus puntos de revisió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COSM · Productos cosméticos, Comisión Federal para la Protección contra Riesgos Sanitarios · https://www.gob.mx/cofepris/acciones-y-programas/productos-cosmeticos-404020 · consulta: 2026-10-25 · alcance: Alcance federal. Define el cosmético por su contacto con las partes superficiales del cuerpo humano, incluido el sistema piloso y capilar, y por fines de limpiar, perfumar, modificar el aspecto, proteger o mantener en buen estad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CUERO-CAP · Cuero cabelludo, artículo descriptivo en Wikipedia en español · https://es.wikipedia.org/wiki/Cuero_cabelludo · consulta: 2026-10-25 · alcance: Capa A. Frase descriptiva: es la piel que reviste el cráneo y posee cabello. Sustenta describir la molestia como información de un tejido, no traducirla a un nombre de condi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PELO · Pelo, artículo descriptivo en Wikipedia en español · https://es.wikipedia.org/wiki/Pelo · consulta: 2026-10-25 · alcance: Capa A. Distingue el tallo queratinizado del folículo y de la piel circundante: base para separar lo que se observa en el mechón de lo que se observa en la raíz.]]></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141 · NOM-141-SSA1/SCFI-2012, Etiquetado para productos cosméticos · https://www.dof.gob.mx/nota_detalle_popup.php?codigo=5269348 · consulta: 2026-10-25 · alcance: Alcance federal. Se usa solo su obligación de instrucciones de uso y advertencias en colorantes del cabello, como razón para registrar qué producto se usó antes de una consult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SINALCANCES · Regla editorial de la casa: canales administrativos y trámites no se afirman · consulta: 2026-10-25 · alcance: Capa A con razonamiento explícito: permisos, formatos y vías de reporte de incidentes son locales y cambian por entidad o municipio, y no se verificaron en esta sesión, así que la lección los declara configurables. La revisión por profesional sanitario de este material no se realizó.]]></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5-cuando-consultar"/>
              </a:rPr>
              <a:t><![CDATA[Cuándo consultar: llevar lo observado a una valoración sin ponerle nomb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de la casa, 2026-10-25. Revisión por profesional sanitario: no realizada, pendiente. Material introductorio, no habilita para ejercer una profesión sanitaria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2026-10-26T02:37:32Z</dcterms:created>
  <dcterms:modified xsi:type="dcterms:W3CDTF">2026-10-26T02:37:32Z</dcterms:modified>
  <dc:title>Cuándo consultar: llevar lo observado a una valoración sin ponerle nombre</dc:title>
  <dc:description>Presentación editable del OA «Cuándo consultar: llevar lo observado a una valoración sin ponerle nombre». Enlace: https://saludyestetica.lumbre.lat/object/sye-c07-r01-oa05-cuando-consultar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