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presProps" Target="presProps.xml"/>
  <Relationship Id="rId98" Type="http://schemas.openxmlformats.org/officeDocument/2006/relationships/viewProps" Target="viewProps.xml"/>
  <Relationship Id="rId9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4-tintes-y-alisad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intes y alisados: qué son, qué dice su envase y qué te hace par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hace cada servicio y sobre qué parte del cuerpo lo hace» (2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hace cada servicio y sobre qué parte del cuerpo lo hace» (3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hace cada servicio y sobre qué parte del cuerpo lo hace» (4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nformación autorizada vive en el envase, no en la costumbre» (2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nformación autorizada vive en el envase, no en la costumbre» (3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nformación autorizada vive en el envase, no en la costumbre» (4 de 7).]]></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nformación autorizada vive en el envase, no en la costumbre» (5 de 7).]]></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nformación autorizada vive en el envase, no en la costumbre» (6 de 7).]]></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nformación autorizada vive en el envase, no en la costumbre» (7 de 7).]]></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ueba preliminar: lo que el producto pide, como el producto lo pide»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ueba preliminar: lo que el producto pide, como el producto lo pide»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aceptar el servicio: cinco lecturas d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inguna cifra sale de esta lección; todas salen del producto que se va a u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leyendas que la norma exige y el acuerdo de sustancias» (2 de 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leyendas que la norma exige y el acuerdo de sustancias» (3 de 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leyendas que la norma exige y el acuerdo de sustancias» (4 de 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ñales hacen parar, antes y durante» (2 de 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ñales hacen parar, antes y durante» (3 de 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ñales hacen parar, antes y durante» (4 de 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ónde cae cada decisión del servicio quím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bra, piel y ojos: tres materiales, tres responsables de la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is preguntas antes de sentarte y qué hacer con la respuesta» (2 de 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is preguntas antes de sentarte y qué hacer con la respuesta» (3 de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 servicio químico con la etiqueta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qué servicio es, en tu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lor, decoloración, alisado, permanente o una combinación. No hace falta saber química: hace falta poder nombrar qué le van a hacer al mechón y en qué orden. Si nadie en el salón puede decirlo con una frase, esa ausencia ya es un dato, y vale anotarlo antes de cualquier otra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 servicio químico con la etiqueta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ide ver el envase y busca tres c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mbre exacto del producto, instrucciones de uso e identificación de lote. La norma de etiquetado mexicana exige que esas instrucciones figuren justamente en tintes, decolorantes, permanentes y alaciadores, así que pedirlas no es desconfianza: es pedir lo que la ley obliga a mo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 servicio químico con la etiqueta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Lee las advertencias y subraya las que te concier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acciones alérgicas graves, contacto con ojos, cejas y pestañas, alcance de los niños. Cada una es una decisión concreta: si el servicio incluye tu rostro, si tienes antecedentes que conviene contar, si hay menores en casa. Nada de eso se traduce en un diagnóstico; se traduce en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 servicio químico con la etiqueta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regunta por la prueba preliminar tal como la declara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hace siempre», no «con uno basta» ni «en la mano no cuenta». La etiqueta obliga a declarar que se realice una prueba preliminar de acuerdo a las instrucciones, y esas instrucciones son las de ese producto. Si el salón tiene su propio procedimiento, se pide por escrito y se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 servicio químico con la etiqueta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Acuerda el criterio de parada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señal hace levantar la mano, quién decide retirar el producto y con qué se retira según el instructivo. El acuerdo se dice en voz alta y se registra con fecha. Es la única parte del servicio que la clienta puede controlar sin saber nada de formu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 servicio químico con la etiqueta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Guarda el material y observa con registro, no con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oto del instructivo, constancia del servicio y una hoja con los días siguientes: qué se siente, dónde, desde cuándo, con qué coincide. Lo que cambia en la piel o en el cabello después se lleva a una consulta con ese papel, sin interpretar nada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dos sillas, la misma pregunta, dos respuesta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on nombres inventados y sin ningún dato de contacto. Remedios, cincuenta y ocho años, quiere cubrir canas y le molesta el ardor que sintió en la nuca la última vez. En la primera silla le dicen «es normal, pasa rápido» y el producto llega en un cuenco sin etiqueta. En la segunda silla, antes de sentarse, ella pide ver la caja y pregunta qué tiempo declara el instructivo y quién retira el producto si el ardor su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dos sillas, la misma pregunta, dos respuesta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pudo leer y lo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primera silla no hay instructivo disponible: falta nombre, falta hoja, falta referencia. Remedios no interpreta su molestia ni le pone nombre, solo anota dónde ardió y cuánto duró. En la segunda silla la etiqueta declara prueba preliminar y advierte sobre ojos y cejas; el salón tiene su propio procedimiento, lo muestra impreso y acuerda con ella la señal de parada y quién la ejec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dos sillas, la misma pregunta, dos respuesta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decidió y qué quedó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ambos casos la decisión fue información, no química: en un lado se pospuso el servicio porque faltaba un dato obligatorio; en el otro se hizo con la hoja del producto delante y con un criterio de parada acordado. Nadie aquí mezcló nada, nadie dio proporciones, nadie dijo «déjelo tantos minutos». Lo que se llevó Remedios fue una foto del instructivo y una constancia, y la instrucción de llevarlas a una consulta si algo aparecía en la piel en los días sigu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para antes de sent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ete comprobaciones que no cuestan dinero y que se pueden exi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4 de 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5 de 5).]]></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Falta información que la norma de etiquetado obliga a mostrar; el servicio se puede pos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NOM-141-SSA1/SCFI-2012 exige que las instrucciones de uso figuren en el etiquetado justamente de tintes, decolorantes, permanentes y alaciadores. Sin esa hoja no hay referencia contra la cual decidir, y pedirla no es des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umeral 5.1.8.1 de la NOM-141-SSA1/SCFI-2012, que declara obligatorias las instrucciones de uso para esos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4-tintes-y-alisado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Avisar en ese momento y actuar según la instrucción del producto que se está us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molestia creciente es información de un tejido vivo y se avisa al instante; lo que se hace después lo dice la instrucción del producto. Un producto de superficie no resuelve una molestia de la piel y buscar nombres no sustituye un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dvertencias obligatorias de etiquetado para colorantes de cabello y regla de la lección: la señal se respeta mientras el producto está 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4-tintes-y-alisad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existe un tiempo universal de coloración ni de alisado: cada fórmula declara el suyo. Esta lección se niega a dar cifras precisamente para no prestar el número de otro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141-SSA1/SCFI-2012 obliga a que las instrucciones de uso consten en la etiqueta de esos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4-tintes-y-alisado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norma obliga a declarar que se realice una prueba preliminar de acuerdo a las instrucciones del producto, y ese aviso existe porque las reacciones pueden aparecer aunque haya antecedentes favorables. La lección no interpreta el riesgo de cada persona: remite a la etiqueta y, si hay duda, a un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dvertencias de etiquetado para colorantes del cabello: reacción alérgica grave y prueba preliminar según las instru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4-tintes-y-alisado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ánto tiempo debe estar puesto el producto → Instructivo del fabricante en 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ómo se hace la prueba preliminar → La misma hoja del producto que se va a u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e no se aplique en cejas ni pestañas → Advertencia obligatoria en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centraciones y condiciones de uso de una sustancia → Acuerdo de sustancias prohibidas y restring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nguna de estas decisiones se toma de memoria ni por costumbre: todas están escritas en algún 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4-tintes-y-alisado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lérgicas · preliminar · fabric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leyendas de alarma y la prueba preliminar son requisitos de etiquetado; el modo de uso lo escribe quien fabrica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dvertencias obligatorias de la NOM-141-SSA1/SCFI-2012 para productos de coloración del cab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4-tintes-y-alisado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Qué tiempo de exposición declara este instructivo? → A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e muestran el nombre exacto y el lote del producto? → A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ómo realizan aquí la prueba preliminar? → Al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ién retira el producto si siento ardor antes de tiempo? → Al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Qué molestias decidieron suspender la última vez? → A ti mis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Guardo la foto del instructivo y la constancia del servicio? → A ti mis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parar las preguntas por destinatario evita aceptar respuestas que no corresponden a quien las 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4-tintes-y-alisado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o dejo veinte minutos porque una amiga dice que así agarra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tiempo que viene de una conversación ajena pertenece a otro producto, otra fórmula y otro cabello. El número válido es el que ese envase declara, y si no está escrito, no se inventa: se pregunta o se pos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instrucciones de uso de tintes, decolorantes, permanentes y alaciadores son un requisito de etique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4-tintes-y-alisado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3 de 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tu último servicio de color o de alisado y responde tres renglones con fecha: ¿vi el envase y su etiqueta?, ¿sé qué tiempo declaró ese producto?, ¿hubo una molestia que aguantaste en ese momento? Si alguna respuesta es no, no hace falta deducir nada: la próxima vez se pide esa hoja antes de sentarse y se acuerda quién para el servicio si algo se siente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no prestarle números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no prestarle números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no prestarle números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e pido ver a quien va a aplicar un producto químico en mi cab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envase con su etiqueta, el nombre exacto del producto, las instrucciones de uso y la identificación del lote. Es información que la norma de etiquetado mexicana exige en tintes, decolorantes, permanentes y alaciadores, así que pedirla no es una falta de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decide cuánto tiempo debe estar puesto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declara el fabricante en el instructivo de ese producto. Esta lección no da cifras porque un tiempo de otro producto o de un video no describe la fórmula que se va a usar en tu cab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suspender un servicio que ya empez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molestia que crece, una hinchazón que aparece, cualquier señal nueva en la piel o en el estado general. Se avisa en ese instante y se actúa según la instrucción del producto; después se registra lo ocur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algo cambia en la piel o en el cabello días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registro con fecha, junto con el envase y el instructivo guardados, y lo llevo a una consulta. En casa no se busca nombre a lo que se observa: se describe y se lleva a quien puede valo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4-tintes-y-alisado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8).]]></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8).]]></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8).]]></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8).]]></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8).]]></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7 de 8).]]></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8 de 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8680" r:id="rId1"/>
    <p:sldLayoutId id="2481998681" r:id="rId2"/>
    <p:sldLayoutId id="2481998682" r:id="rId3"/>
    <p:sldLayoutId id="248199868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1f79fcaec3809b392948511300a5848a322d7799b2e89741.jpg"/>
  <Relationship Id="rId3" Type="http://schemas.openxmlformats.org/officeDocument/2006/relationships/hyperlink" Target="https://saludyestetica.lumbre.lat/object/sye-c07-r01-oa04-tintes-y-alisad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7-r01-oa04-tintes-y-alisados" TargetMode="External"/>
  <Relationship Id="rId4" Type="http://schemas.openxmlformats.org/officeDocument/2006/relationships/hyperlink" Target="https://saludyestetica.lumbre.lat/object/sye-c07-r01-oa04-tintes-y-alisados"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07-r01-oa04-tintes-y-alisados" TargetMode="External"/>
  <Relationship Id="rId4" Type="http://schemas.openxmlformats.org/officeDocument/2006/relationships/hyperlink" Target="https://saludyestetica.lumbre.lat/object/sye-c07-r01-oa04-tintes-y-alisados"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07-r01-oa04-tintes-y-alisados" TargetMode="External"/>
  <Relationship Id="rId4" Type="http://schemas.openxmlformats.org/officeDocument/2006/relationships/hyperlink" Target="https://saludyestetica.lumbre.lat/object/sye-c07-r01-oa04-tintes-y-alisados" TargetMode="External"/>
  <Relationship Id="rId5"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hyperlink" Target="https://saludyestetica.lumbre.lat/object/sye-c07-r01-oa04-tintes-y-alisados" TargetMode="External"/>
  <Relationship Id="rId4"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4-tintes-y-alisados" TargetMode="External"/>
  <Relationship Id="rId3" Type="http://schemas.openxmlformats.org/officeDocument/2006/relationships/notesSlide" Target="../notesSlides/notesSlide9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i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isa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v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c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ar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7-r01-oa04-tintes-y-alisad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qué hace un servicio de coloración o de cambio de forma sobre la fibra y sobre el cuero cabelludo, identificar la información obligatoria que lo gobierna en su propio envase, reconocer las señales que obligan a suspender y armar las preguntas que conviene hacer antes de sentar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l curso 7. No es un protocolo de aplicación: no da mezclas, proporciones, tiempos ni concentraciones propias. Enseña qué tipo de servicio es cada uno, por qué la etiqueta y el instructivo del producto son la única fuente válida de su modo de uso, qué advierte la norma de etiquetado mexicana sobre los colorantes del cabello, qué señales hacen parar y qué preguntas se hacen antes de aceptar que algo se aplique sobre la cabez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inte · alisado · etiqueta · prueba preliminar · coloración · deten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ntes y alisados: qué son, qué dice su envase y qué te hace pa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4]]></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se tiñen o se alisan el cabello y personas que trabajan en un salón de cabello. No se requiere formación previa; sí conviene haber hecho las tres lecciones anteriores del curs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ntes y alisados: qué son, qué dice su envase y qué te hace pa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versiones de la misma escena. En una, la persona se sienta, alguien mezcla algo en un cuenco y el servicio empieza; el único dato que circula es el tono elegido. En la otra, antes de eso, se pidió ver el envase, se leyó qué producto era y se buscó la hoja de instrucciones. Las dos terminan con un color. La diferencia no está en el resultado: está en saber qué se puso sobre la piel, cuánto tiempo debía estar y quién lo decidió. Esta lección trabaja sobre esa diferencia, que es la única parte del servicio químico que se puede aprender sin tocar un tubo de produc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cada servicio y sobre qué parte del cuerpo lo hac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ervicio de color cambia el mechón que ya existe: el color se deposita o se forma dentro de la fibra, y el cabello que crezca después sale con su color propio. Un servicio de cambio de forma, como un alisado o una permanente, modifica la manera en que la fibra se enlaza, y ese cambio se queda en el mechón tratado hasta que se corta o hasta que va saliendo raíz nuev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cada servicio y sobre qué parte del cuerpo lo hac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dos casos el trabajo se hace sobre material sin nervios ni riego, que es la fibra, y en los dos casos el producto que lo hace tiene que pasar por un tejido vivo: el cuero cabelludo. Esa asimetría es el centro de la lección: el resultado se mira en el pelo y la información sanitaria se juega en la piel.]]></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útil antes de sentarse no es sólo cómo va a quedar, sino qué se va a aplicar, con qué instrucción y hasta dónde lleg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cada servicio y sobre qué parte del cuerpo lo hac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ahora lo que esta lección no es, dicho sin rodeos: no es un protocolo de aplicación. No entrega mezclas, no entrega proporciones, no declara tiempos de contacto propios y no menciona concentraciones de ninguna sustancia, porque nada de eso le corresponde a una formación introductoria y todo eso lo decide el fabricante de cada producto en su propio enva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cada servicio y sobre qué parte del cuerpo lo hac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terial que enseñara a preparar y aplicar un tinte sin la ficha del producto estaría enseñando a trabajar sobre un tejido vivo con datos prestados. Aquí se enseña lo contrario: reconocer qué clase de servicio es, qué información obligatoria lo acompaña, qué señales lo suspenden y qué preguntas se hacen antes de aceptar que algo toque tu cabez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parte del oficio se aprende leyendo y preguntando, y es la que sostiene a todas las demá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formación autorizada vive en el envase, no en la costumbre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éxico, la norma de etiquetado de cosméticos es explícita con estos productos. La NOM-141-SSA1/SCFI-2012 declara en su numeral 5.1.8.1 que «Deben figurar las instrucciones de uso» en una lista de productos que incluye «tintes, colorantes, coloración, decolorantes; permanentes; alaciadores permanen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formación autorizada vive en el envase, no en la costumbre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una norma de observancia obligatoria para quien procesa o importa cosméticos, así que el modo de uso no es un detalle opcional ni un favor del establecimiento: es información que el envase tiene que traer porque la ley se lo exige. Lo mismo vale para la identificación del lote, que la propia norma pide en todos los productos alcanzados.]]></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dice «este producto no necesita instructivo», está describiendo un incumplimiento, no una excep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formación autorizada vive en el envase, no en la costumbre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sale la regla práctica de la lección: el tiempo que un producto debe permanecer sobre el cabello, el estado en que se aplica y la forma de retirarlo son datos de ese producto, escritos por ese fabricante, y se leen ahí. Esta lección no los repite porque repetirlos sería prestar una cifra que pertenece a otro producto y a otra fórmul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nvase está, la hoja está y se puede leer, existe una referencia contra la cual preguntar y contra la cual reclam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formación autorizada vive en el envase, no en la costumbre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instructivo no aparece, si la caja viene en otro idioma sin guía, si el nombre del producto nadie lo puede decir o si el líquido llega en un envase sin etiqueta, entonces no hay forma de sostener el servicio con información: hay un motivo para parar antes de empezar, y eso también es una decisión técnic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formación autorizada vive en el envase, no en la costumbre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4]]></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sobre servicios de coloración y de cambio de forma del cabello. No enseña a preparar ni a aplicar productos: no da mezclas, proporciones, tiempos de contacto ni concentraciones propias. No diagnostica, no indica tratamientos, no prescribe productos y no sustituye la valoración de un profesional sanitario. Sirve para leer la información obligatoria del envase, decidir con criterios y llegar al salón o a la consulta con preguntas concret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formación autorizada vive en el envase, no en la costumbre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4]]></a:t>
            </a:r>
          </a:p>
        </p:txBody>
      </p:sp>
      <p:sp>
        <p:nvSpPr>
          <p:cNvPr id="7" name="" descr=""/>
          <p:cNvSpPr/>
          <p:nvPr/>
        </p:nvSpPr>
        <p:spPr>
          <a:xfrm>
            <a:off x="514350" y="1219200"/>
            <a:ext cx="8115300" cy="23907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907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siente durante el servicio es una señal, no un trámite]]></a:t>
            </a:r>
          </a:p>
        </p:txBody>
      </p:sp>
      <p:sp>
        <p:nvSpPr>
          <p:cNvPr id="10" name=""/>
          <p:cNvSpPr txBox="1"/>
          <p:nvPr/>
        </p:nvSpPr>
        <p:spPr>
          <a:xfrm>
            <a:off x="685800" y="1962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ardor que crece, una hinchazón en la cara o una dificultad para respirar se avisan en el momento en que aparecen. Nadie debe sostener una molestia creciente hasta que termine un tiempo de exposición. La lección no interpreta lo que se siente ni le pone nombre: enseña que la señal se respeta y se regist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formación autorizada vive en el envase, no en la costumbre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4]]></a:t>
            </a:r>
          </a:p>
        </p:txBody>
      </p:sp>
      <p:sp>
        <p:nvSpPr>
          <p:cNvPr id="7" name="" descr=""/>
          <p:cNvSpPr/>
          <p:nvPr/>
        </p:nvSpPr>
        <p:spPr>
          <a:xfrm>
            <a:off x="514350" y="1219200"/>
            <a:ext cx="8115300" cy="23907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3907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iempo, la concentración y el modo de uso los declara el fabricante]]></a:t>
            </a:r>
          </a:p>
        </p:txBody>
      </p:sp>
      <p:sp>
        <p:nvSpPr>
          <p:cNvPr id="10" name=""/>
          <p:cNvSpPr txBox="1"/>
          <p:nvPr/>
        </p:nvSpPr>
        <p:spPr>
          <a:xfrm>
            <a:off x="685800" y="1962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números de un producto químico capilar pertenecen a su ficha y a su envase. Si esa información no está disponible, no se completa con una cifra ajena, ni con la costumbre del salón, ni con lo que se vio en un video: se pregunta, se pospone o se busca otro producto con su información visib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ueba preliminar: lo que el producto pide, como el producto lo pid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norma de etiquetado obliga a que los colorantes del cabello declaren en su etiqueta «Que se realice una prueba preliminar de acuerdo a las instrucciones». Fíjate en la frase completa: la prueba se pide, y se pide tal como la instruye ese product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rma no inventa un método, no fija un lugar del cuerpo ni escribe un plazo: remite al fabricante. Lo que sí hace es volver obligatoria la advertencia que viene arriba de esa línea, y que la lección cita textual más adelan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ueba preliminar: lo que el producto pide, como el producto lo pid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í, la prueba preliminar no es un trámite simpático ni una cortesía del salón: es un requisito impreso, con su propio procedimiento declarado en el instructivo que la acompaña.]]></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cosas hay que dejar claras para no desfigurar la idea. Primera: una prueba preliminar no es un estudio médico ni un diagnóstico, y no garantiza que no vaya a pasar nada; es una advertencia anticipada, hecha sobre una zona pequeña, con el producto que se va a us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ueba preliminar: lo que el producto pide, como el producto lo pid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quién la hace, con qué antelación y dónde se observa el resultado pertenecen al instructivo del producto y al procedimiento interno de cada establecimiento, que es un dato configurable: cambia de un salón a otro y de una ciudad a otra, y aquí no se afirma ninguno.]]></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nadie completa una indicación ausente con criterio propio, ni dejando más tiempo «por si acaso», ni cambiándolo por una costumbre vista en un vide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ueba preliminar: lo que el producto pide, como el producto lo pide]]></a:t>
            </a:r>
          </a:p>
        </p:txBody>
      </p:sp>
      <p:pic>
        <p:nvPicPr>
          <p:cNvPr id="3" name="" descr="Antes de aceptar el servicio: cinco lecturas del envase">
            <a:hlinkClick r:id="rId3" tooltip="Antes de aceptar el servicio: cinco lecturas del envase"/>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inguna cifra sale de esta lección; todas salen del producto que se va a us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7-r01-oa04-tintes-y-alisados"/>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leyendas que la norma exige y el acuerdo de sustanci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frases que no están en la caja por capricho del marketing.]]></a:t>
            </a:r>
          </a:p>
        </p:txBody>
      </p:sp>
      <p:sp>
        <p:nvSpPr>
          <p:cNvPr id="8" name=""/>
          <p:cNvSpPr txBox="1"/>
          <p:nvPr/>
        </p:nvSpPr>
        <p:spPr>
          <a:xfrm>
            <a:off x="514350" y="15525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sección de advertencias para colorantes de cabello, la NOM-141-SSA1/SCFI-2012 pide declarar que «Los colorantes del cabello pueden causar reacciones alérgicas graves», que se «evite el contacto con los ojos», que «no se aplique en cejas o pestañas» y que «no se deje al alcance de los niños», junto con la línea de la prueba prelimin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leyendas que la norma exige y el acuerdo de sustanci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s cuatro frases son la parte de la etiqueta que menos se lee y la que más consecuencias tiene. No son consejos generales sobre el cabello: son indicaciones sobre un producto que se aplica sobre piel y muy cerca de ojos, y cada una describe una decisión práctica que alguien puede tomar antes o durante el servic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leyendas que la norma exige y el acuerdo de sustanci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tro piso es la lista de sustancias. Existe un acuerdo de la Secretaría de Salud, emitido con base en la Ley General de Salud, «por el que se determinan las sustancias prohibidas y restringidas» en productos de perfumería y belleza, y su regla está escrita así: «El empleo de las sustancias que se indican a continuación debe limitarse a las siguientes condiciones de uso y concentraciones máximas permitid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leyendas que la norma exige y el acuerdo de sustanci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éase lo que significa para una clienta: la concentración y las condiciones de uso no son un dato abierto al público general ni algo que se pueda recomendar de oído; son una condición que el fabricante declara y que el envase refleja.]]></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Wikipedia se describe la parafenilendiamina como «un ingrediente en tintes para el cabello» del que se documentan alergias graves; esa descripción es el motivo por el que la etiqueta se lee, no un motivo para nombrar porcentaj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leyendas que la norma exige y el acuerdo de sustanci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típicas alrededor de un servicio químico de cabello. La última columna no es un consejo clínico: dice de dónde sale el dato que permite decidir y qué se hace con é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4]]></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143125"/>
                <a:gridCol w="2886075"/>
                <a:gridCol w="30861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información hace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 con esa infor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pican las puntas después del ti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se aplicó el producto y qué dice su modo de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gistra; la picazón de piel va a la piel, no al largo del mech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alón no muestra 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el producto e instrucciones obligatorias de la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ospone o se cambia de establecimiento; falta un dato reg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4]]></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143125"/>
                <a:gridCol w="2886075"/>
                <a:gridCol w="30861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información hace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 con esa infor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lienta quiere el mismo tono que una f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laración del fabricante sobre el cabello pro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sultado depende del punto de partida, no se prome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dor que aumenta durante la ex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vertencias del producto y criterio de parada acor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visa en el momento y se actúa según la instru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s de canas muy resist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trucciones del producto sobre aplicación en raí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sigue el instructivo; no se inventa un tiempo ex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4]]></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143125"/>
                <a:gridCol w="2886075"/>
                <a:gridCol w="30861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información hace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 con esa infor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jas y párpados en la mism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vertencia que prohíbe aplicar colorantes ah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suspende esa parte del servicio y se pregunta por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o aparece en la piel días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ancia del servicio y foto del instruc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leva a una consulta con esa información, no se interp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ñales hacen parar, antes y durant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el servicio hay señales que no se negocian y que tampoco necesitan un diagnóstico para respetarse: un ardor que crece en lugar de bajar, calor intenso en la piel, comezón fuerte, enrojecimiento que se extiende hacia la cara o el cuello, hinchazón de párpados o de labios, dificultad para respirar, mareo o sensación de desmay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ñales hacen parar, antes y durant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correcta es la misma en todos los casos: se avisa en voz alta en ese momento y se actúa según la instrucción del producto, sin esperar a que termine lo que sea que esté contando el reloj. Nadie tiene que aguantar una molestia creciente para no arruinar un servicio, y nadie con una herramienta en la mano debe pedir que se aguante.]]></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o de eso pasó, se guarda el envase y se pide constancia de lo ocurrido.]]></a:t>
            </a:r>
          </a:p>
        </p:txBody>
      </p:sp>
      <p:sp>
        <p:nvSpPr>
          <p:cNvPr id="9"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sentarse también hay señales, y son más fáciles de detectar si uno las tiene nombrad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ñales hacen parar, antes y durant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ducto que nadie sabe cómo se llama, una mezcla servida en un envase sin etiqueta, un instructivo que no está disponible para leer, una aplicación que llega a párpados o cejas cuando la propia caja lo declara prohibido, o una promesa de resultado que suena a curación son motivos razonables para pospon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ñales hacen parar, antes y durant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un establecimiento exija una prueba preliminar no es una molestia: es alguien siguiendo la etiqueta. Que un salón no pueda enseñar el envase de lo que va a usar tampoco es discreción. Y los requisitos administrativos del local, como permisos y formatos, son locales y cambian según la entidad o el municipio: se preguntan ahí, no se deducen de una lec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ñales hacen parar, antes y durante]]></a:t>
            </a:r>
          </a:p>
        </p:txBody>
      </p:sp>
      <p:pic>
        <p:nvPicPr>
          <p:cNvPr id="3" name="" descr="Dónde cae cada decisión del servicio químico">
            <a:hlinkClick r:id="rId3" tooltip="Dónde cae cada decisión del servicio químico"/>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bra, piel y ojos: tres materiales, tres responsables de la inform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7-r01-oa04-tintes-y-alisados"/>
              </a:rPr>
              <a:t><![CDATA[Ver imagen original en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preguntas antes de sentarte y qué hacer con la respues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reguntas sirven si son concretas y si se hacen con el producto delante.]]></a:t>
            </a:r>
          </a:p>
        </p:txBody>
      </p:sp>
      <p:sp>
        <p:nvSpPr>
          <p:cNvPr id="8" name=""/>
          <p:cNvSpPr txBox="1"/>
          <p:nvPr/>
        </p:nvSpPr>
        <p:spPr>
          <a:xfrm>
            <a:off x="514350" y="1876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esa el nombre exacto y la marca del producto que se va a usar hoy; que se pueda mostrar el envase y su hoja de instrucciones; si ese producto pide prueba preliminar y cómo la realiza el establecimiento; cuánto tiempo declara el instructivo que debe permanecer puesto; qué se hace y quién decide si aparece una]]></a:t>
            </a:r>
          </a:p>
        </p:txBody>
      </p:sp>
      <p:sp>
        <p:nvSpPr>
          <p:cNvPr id="9"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lestia antes de que termine, y si entregan copia o foto del instructivo junto con la constancia del servici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preguntas antes de sentarte y qué hacer con la respues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s tienen algo en común: no piden una opinión técnica propia ni invitan a nadie a improvisar. Piden la información que ya existe por obligación legal y que está escrita en algún lado.]]></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respuesta hay tres movimientos. Si la información está y se puede leer, se guarda: esa foto del instructivo es el punto de comparación si algo se siente distinto en los días siguientes, y vale más que la memoria. Si la información no está, se pospone el servicio o se cambia de establecimiento, y no hace falta pelear: falta un dato que la norma obliga a mostr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preguntas antes de sentarte y qué hacer con la respues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respuesta es vaga pero insistente, hay que registrar la conversación con fecha y nombre de quien atendió, y llevarla a una consulta cuando algo se observe después en la piel. Ninguna de estas decisiones promete un resultado estético: lo que hacen es mover el servicio del terreno de la confianza ciega al terreno de lo que se puede verific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is preguntas antes de sentarte y qué hacer con la respuesta · Procedimiento: revisar un servicio químico con la etiqueta en la mano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qué servicio es, en tus palabra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lor, decoloración, alisado, permanente o una combinación. No hace falta saber química: hace falta poder nombrar qué le van a hacer al mechón y en qué orden. Si nadie en el salón puede decirlo con una frase, esa ausencia ya es un dato, y vale anotarlo antes de cualquier otra comproba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is preguntas antes de sentarte y qué hacer con la respuesta · Procedimiento: revisar un servicio químico con la etiqueta en la mano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e ver el envase y busca tres cosa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e exacto del producto, instrucciones de uso e identificación de lote. La norma de etiquetado mexicana exige que esas instrucciones figuren justamente en tintes, decolorantes, permanentes y alaciadores, así que pedirlas no es desconfianza: es pedir lo que la ley obliga a mostr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is preguntas antes de sentarte y qué hacer con la respuesta · Procedimiento: revisar un servicio químico con la etiqueta en la mano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las advertencias y subraya las que te concierne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cciones alérgicas graves, contacto con ojos, cejas y pestañas, alcance de los niños. Cada una es una decisión concreta: si el servicio incluye tu rostro, si tienes antecedentes que conviene contar, si hay menores en casa. Nada de eso se traduce en un diagnóstico; se traduce en pregunt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is preguntas antes de sentarte y qué hacer con la respuesta · Procedimiento: revisar un servicio químico con la etiqueta en la mano · Paso 4 de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la prueba preliminar tal como la declara el producto]]></a:t>
            </a:r>
          </a:p>
        </p:txBody>
      </p:sp>
      <p:sp>
        <p:nvSpPr>
          <p:cNvPr id="8" name=""/>
          <p:cNvSpPr txBox="1"/>
          <p:nvPr/>
        </p:nvSpPr>
        <p:spPr>
          <a:xfrm>
            <a:off x="514350" y="1981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hace siempre», no «con uno basta» ni «en la mano no cuenta». La etiqueta obliga a declarar que se realice una prueba preliminar de acuerdo a las instrucciones, y esas instrucciones son las de ese producto. Si el salón tiene su propio procedimiento, se pide por escrito y se anot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is preguntas antes de sentarte y qué hacer con la respuesta · Procedimiento: revisar un servicio químico con la etiqueta en la mano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a el criterio de parada antes de empeza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ñal hace levantar la mano, quién decide retirar el producto y con qué se retira según el instructivo. El acuerdo se dice en voz alta y se registra con fecha. Es la única parte del servicio que la clienta puede controlar sin saber nada de formul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is preguntas antes de sentarte y qué hacer con la respuesta · Procedimiento: revisar un servicio químico con la etiqueta en la mano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el material y observa con registro, no con memori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to del instructivo, constancia del servicio y una hoja con los días siguientes: qué se siente, dónde, desde cuándo, con qué coincide. Lo que cambia en la piel o en el cabello después se lleva a una consulta con ese papel, sin interpretar nada en cas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is preguntas antes de sentarte y qué hacer con la respuesta · Caso ficticio: dos sillas, la misma pregunta, dos respuestas distintas · Paso 1 de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s inventados y sin ningún dato de contacto. Remedios, cincuenta y ocho años, quiere cubrir canas y le molesta el ardor que sintió en la nuca la última vez. En la primera silla le dicen «es normal, pasa rápido» y el producto llega en un cuenco sin etiqueta. En la segunda silla, antes de sentarse, ella pide ver la caja y pregunta qué tiempo declara el instructivo y quién retira el producto si el ardor sub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is preguntas antes de sentarte y qué hacer con la respuesta · Caso ficticio: dos sillas, la misma pregunta, dos respuestas distintas · Paso 2 de 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pudo leer y lo que n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rimera silla no hay instructivo disponible: falta nombre, falta hoja, falta referencia. Remedios no interpreta su molestia ni le pone nombre, solo anota dónde ardió y cuánto duró. En la segunda silla la etiqueta declara prueba preliminar y advierte sobre ojos y cejas; el salón tiene su propio procedimiento, lo muestra impreso y acuerda con ella la señal de parada y quién la ejecu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is preguntas antes de sentarte y qué hacer con la respuesta · Caso ficticio: dos sillas, la misma pregunta, dos respuestas distintas · Paso 3 de 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ió y qué quedó fuer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ambos casos la decisión fue información, no química: en un lado se pospuso el servicio porque faltaba un dato obligatorio; en el otro se hizo con la hoja del producto delante y con un criterio de parada acordado. Nadie aquí mezcló nada, nadie dio proporciones, nadie dijo «déjelo tantos minutos». Lo que se llevó Remedios fue una foto del instructivo y una constancia, y la instrucción de llevarlas a una consulta si algo aparecía en la piel en los días siguient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preguntas antes de sentarte y qué hacer con la respuesta]]></a:t>
            </a:r>
          </a:p>
        </p:txBody>
      </p:sp>
      <p:pic>
        <p:nvPicPr>
          <p:cNvPr id="3" name="" descr="Checklist para antes de sentarte">
            <a:hlinkClick r:id="rId3" tooltip="Checklist para antes de sentarte"/>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ete comprobaciones que no cuestan dinero y que se pueden exig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7-r01-oa04-tintes-y-alisados"/>
              </a:rPr>
              <a:t><![CDATA[Ver imagen original en el O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4]]></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un tiempo de exposición a quien no lo puede declarar. El único tiempo válido es el que el fabricante escribe en el instructivo de ese producto. Ninguna lección, ninguna clienta y ninguna costumbre de salón pueden sustituirlo con una cifra prestada de otro producto o de otro vide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4]]></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cer la prueba preliminar «como sea» para cumplir. La etiqueta obliga a realizarla de acuerdo a las instrucciones del producto. Cambiar el lugar, el momento o la lectura del resultado por una rutina propia convierte un requisito en un trámite vacío, y deja a la persona sin referencia cuando algo se siente despué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4]]></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uantar el ardor hasta que termine el servicio. Una molestia que crece durante la aplicación se avisa en ese instante. No hay resultado estético que justifique sostener una señal de un tejido vivo, y nadie debería pedir que se aguante para no interrumpir un procedimiento.]]></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r en internet el nombre de lo que se ve en la piel. Ese buscador casi siempre devuelve un producto que promete resolver algo, y a un cosmético la ley no le permite afirmaciones de ese tipo. La vía correcta es registrar la observación con fecha y llevarla a una consulta con el papel en la man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4]]></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tender el producto a cejas y párpados en la misma sesión. La etiqueta de los colorantes de cabello declara por obligación que no se apliquen en cejas ni pestañas y que se evite el contacto con los ojos. Que alguien lo ofrezca «de paso» es una señal para suspender esa parte del servicio y pregunta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nvase o su instructivo no se pueden ver, el servicio se pospone: falta información que la norma obliga a mostrar.]]></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tiempo de exposición no está escrito en el instructivo del producto que se va a usar, no se completa con una cifra propia ni ajen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etiqueta pide prueba preliminar, se hace como ese producto la declara y se anota cómo la realizó el establecimient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molestia crece durante la aplicación, se avisa en el momento y se actúa según la instrucción del producto, sin esperar.]]></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servicio quiere llegar a cejas, párpados o contorno de ojos, esa parte se suspende: la etiqueta lo declara prohibid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o aparece o cambia en la piel o en el cabello después del servicio, se lleva el registro y el instructivo a una consult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4]]></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busca atención médica inmediata si durante o después de la aplicación aparece hinchazón de párpados, labios, lengua o cara, dificultad para respirar o tragar, sensación de desmayo, dolor ocular o visión borrosa, o una molestia en la piel que se extiende y crece en lugar de ced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4]]></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acude a una valoración profesional, sin urgencia pero sin dejarla pasar, si aparece en los días siguientes enrojecimiento persistente, ampollas, supuración, costras que no ceden, picazón intensa que no se quita al suspender el producto, o un cambio en la cantidad de cabello que se desprende distinto al propio registro. En cualquier caso se guarda el envase del producto, la foto del instructivo y la constancia del servicio, y se suspende el uso del producto implicado hasta tener la valor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4]]></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episodio ocurrió en un establecimiento, se pide la hoja del servicio y se pregunta por la persona responsable, y se informa a la autoridad sanitaria que corresponde mediante el canal vigente en su entidad o municipio, porque los permisos, formatos y canales son locales y esta lección no los afirma para todo el país. Ningún producto de superficie sustituye una consulta que ya toc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as a que te apliquen un tinte y nadie puede mostrarte el envase ni la hoja de instrucciones. ¿Cuál es la lectura correc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normal: los profesionales ya saben el producto de memori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ta información que la norma de etiquetado obliga a mostrar; el servicio se puede pospone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pide el tiempo de exposición a otra clienta que ya se lo tiñó.]]></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aplica igual y después se reclama si algo sale ma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urante la aplicación, el ardor en la nuca aumenta en lugar de bajar. ¿Qué es lo primer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guantar hasta que termine el tiempo declarado, porque interrumpir arruina el resultado.]]></a:t>
            </a:r>
          </a:p>
        </p:txBody>
      </p:sp>
      <p:sp>
        <p:nvSpPr>
          <p:cNvPr id="10" name=""/>
          <p:cNvSpPr txBox="1"/>
          <p:nvPr/>
        </p:nvSpPr>
        <p:spPr>
          <a:xfrm>
            <a:off x="666750" y="3009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licar un acondicionador sobre la zona para calmar la molestia.]]></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visar en ese momento y actuar según la instrucción del producto que se está usando.]]></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uscar en internet el nombre de lo que aparece en la pie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tiempo que un producto químico capilar debe permanecer sobre el cabello lo decide el fabricante y se lee en su instructiv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etiqueta de un colorante avisa de alergias graves, basta con haberse teñido antes sin problem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decisión del servicio con la fuente que la decla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uánto tiempo debe estar puesto el product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ómo se hace la prueba prelimin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e no se aplique en cejas ni pestañ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centraciones y condiciones de uso de una sustanci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misma hoja del producto que se va a usa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dvertencia obligatoria en la etique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uerdo de sustancias prohibidas y restringid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nstructivo del fabricante en el envas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NOM-141 exige que en la etiqueta de los colorantes del cabello se declare que pueden causar reacciones ___ graves y que se realice una prueba ___ de acuerdo a las instrucciones. El tiempo que el producto debe permanecer puesto lo declara el ___ del producto, no la costumbre del sal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egunta según a quién se la haces antes del servici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envas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salón]]></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 ti mism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tiempo de exposición declara este instructiv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e muestran el nombre exacto y el lote del product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ómo realizan aquí la prueba prelimin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ién retira el producto si siento ardor antes de tiemp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é molestias decidieron suspender la última vez?]]></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Guardo la foto del instructivo y la constancia del servici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alguien afirma un número que no viene del producto que se está usand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ido ver el envase y la hoja de instrucciones antes de empezar.]]></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o las advertencias de ojos, cejas y pestañas en la etiqueta.]]></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dejo veinte minutos porque una amiga dice que así agarra mejor.]]></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uerdo con quién aplica la señal de parada si algo arde.]]></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o la constancia del servicio junto con la foto del instructiv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7-r01-oa04-tintes-y-alisado-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7-r01-oa04-tintes-y-alisado-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7-r01-oa04-tintes-y-alisado-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7-r01-oa04-tintes-y-alisado-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7-r01-oa04-tintes-y-alisado-ex0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7-r01-oa04-tintes-y-alisado-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7-r01-oa04-tintes-y-alisado-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7-r01-oa04-tintes-y-alisado-ex08]]></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Nombras qué hace cada servicio sobre la fibra y sobre la piel, sabes dónde está escrita la información obligatoria de un producto químico capilar, puedes decir qué señales suspenden el servicio y llevas seis preguntas concretas para antes de sentart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4]]></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sección de las leyendas obligatorias y a la matriz de decisiones: identifica en cada fila quién declara el dato antes de continuar. Si la respuesta es «la costumbre del salón», esa fila está mal leíd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tu último servicio de color o de alisado y responde tres renglones con fecha: ¿vi el envase y su etiqueta?, ¿sé qué tiempo declaró ese producto?, ¿hubo una molestia que aguantaste en ese momento? Si alguna respuesta es no, no hace falta deducir nada: la próxima vez se pide esa hoja antes de sentarse y se acuerda quién para el servicio si algo se siente distinto.]]></a:t>
            </a:r>
          </a:p>
        </p:txBody>
      </p:sp>
      <p:sp>
        <p:nvSpPr>
          <p:cNvPr id="9" name=""/>
          <p:cNvSpPr txBox="1"/>
          <p:nvPr/>
        </p:nvSpPr>
        <p:spPr>
          <a:xfrm>
            <a:off x="514350" y="4076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prestarle números a nadi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4]]></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733675"/>
                <a:gridCol w="5381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lor trabaja sobre la fi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 el producto pasa por un tejido vivo: el cuero cabellu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trucciones de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quisito de etiqueta en tintes, decolorantes, permanentes y alaciad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prelim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hace como la declara ese producto, no como la costu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dor que cr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visa en el momento; no se aguanta hasta el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prestarle números a nadi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4]]></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733675"/>
                <a:gridCol w="5381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jas y párp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tiqueta de un colorante declara que ahí no se apl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prestarle números a nadi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7-r01-oa04-tintes-y-alisados"/>
              </a:rPr>
              <a:t><![CDATA[Abrir el juego en el O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silla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e pido ver a quien va a aplicar un producto químico en mi cabell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silla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nvase con su etiqueta, el nombre exacto del producto, las instrucciones de uso y la identificación del lote. Es información que la norma de etiquetado mexicana exige en tintes, decolorantes, permanentes y alaciadores, así que pedirla no es una falta de confianz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silla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decide cuánto tiempo debe estar puesto el product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silla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declara el fabricante en el instructivo de ese producto. Esta lección no da cifras porque un tiempo de otro producto o de un video no describe la fórmula que se va a usar en tu cabez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silla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suspender un servicio que ya empezó?]]></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silla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molestia que crece, una hinchazón que aparece, cualquier señal nueva en la piel o en el estado general. Se avisa en ese instante y se actúa según la instrucción del producto; después se registra lo ocurrid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silla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algo cambia en la piel o en el cabello días despué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silla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registro con fecha, junto con el envase y el instructivo guardados, y lo llevo a una consulta. En casa no se busca nombre a lo que se observa: se describe y se lleva a quien puede valorarlo.]]></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ominar este tema: un tinte y un alisado son servicios que actúan sobre la fibra y que pasan por un tejido vivo, y esa doble condición es la que obliga a leer.]]></a:t>
            </a:r>
          </a:p>
        </p:txBody>
      </p:sp>
      <p:sp>
        <p:nvSpPr>
          <p:cNvPr id="8" name=""/>
          <p:cNvSpPr txBox="1"/>
          <p:nvPr/>
        </p:nvSpPr>
        <p:spPr>
          <a:xfrm>
            <a:off x="514350" y="2209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formación que gobierna el servicio no vive en una conversación ni en un video: está escrita en el envase, porque la norma de etiquetado mexicana exige instrucciones de uso para tintes, decolorantes, permanentes y alaciadores, advertencias sobre alergias graves, ojos, cejas y pestañas, y una prueba preliminar hecha como el propio producto la declar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cifra de esta lección sustituye esa hoja, y ninguna costumbre la completa. Quedan tres hábitos: mirar antes de sentarse, avisar en el momento en que algo crece, y registrar con fecha lo observado para llevarlo a una consulta cuando toque, en lugar de buscarle nombre en cas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OM141 · NOM-141-SSA1/SCFI-2012, Etiquetado para productos cosméticos de cualquier capacidad preenvasados y destinados al consumidor final: requisitos de información comercial y sanitaria · https://www.dof.gob.mx/nota_detalle_popup.php?codigo=526934 8 · consulta: 2026-10-25 · alcance: Alcance federal mexicano, de]]></a:t>
            </a:r>
          </a:p>
        </p:txBody>
      </p:sp>
      <p:sp>
        <p:nvSpPr>
          <p:cNvPr id="9" name=""/>
          <p:cNvSpPr txBox="1"/>
          <p:nvPr/>
        </p:nvSpPr>
        <p:spPr>
          <a:xfrm>
            <a:off x="514350" y="36004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servancia obligatoria para quien procesa o importa cosmético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itan el numeral 5.1.8.1 (instrucciones de uso en tintes, decolorantes, permanentes y alaciadores), el 5.1.7.1 (identificación del lote) y las advertencias de la sección 5.3.7.2 para colorantes del cabello: alergias graves, prueba preliminar, ojos, cejas y niño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CUERDO-SUST · Acuerdo por el que se determinan las sustancias prohibidas y restringidas en la elaboración de productos de perfumería y belleza, Secretaría de Salud · https://www.dof.gob.mx/nota_detalle_popup.php?codigo=5143790 · consulta: 2026-10-25 · alcance: Alcance federal. Se cita su existencia, su título y la frase sobre las sustancias cuyo empleo debe limitarse a condiciones de uso y concentraciones máximas permitidas. La lección no reproduce ninguna concentración ni condición individual de la list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F-COSM · Productos cosméticos, Comisión Federal para la Protección contra Riesgos Sanitarios · https://www.gob.mx/cofepris/acciones-y-programas/productos-cosmeticos-404020 · consulta: 2026-10-25 · alcance: Alcance federal. Definición de producto cosmético por su contacto con las partes superficiales del cuerpo humano, entre ellas el sistema piloso y capilar, con fines de limpiar, perfumar, modificar el aspecto, proteger o mantener en buen estad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WIKI-PPD · Parafenilendiamina, artículo descriptivo en Wikipedia en español · https://es.wikipedia.org/wiki/Parafenilendiamina · consulta: 2026-10-25 · alcance: Capa A. Uso descriptivo: se cita como fuente enciclopédica que la describe como ingrediente de tintes capilares y documenta alergias graves. No se usa para afirmar concentraciones, listas de ingredientes de productos concretos ni valores de riesgo.]]></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WIKI-PELO · Pelo, artículo descriptivo en Wikipedia en español · https://es.wikipedia.org/wiki/Pelo · consulta: 2026-10-25 · alcance: Capa A. Composición del tallo y descripción del folículo y del cuero cabelludo como piel: base para separar lo que actúa sobre la fibra de lo que toca tejido vivo.]]></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SINFO · Regla editorial de la casa: los tiempos, mezclas y concentraciones no se publican · consulta: 2026-10-25 · alcance: Capa A con razonamiento explícito: el dato operativo de un producto químico capilar lo declara su fabricante en el envase, y una lección introductoria no lo presta. Los requisitos administrativos y los procedimientos internos de un establecimiento son locales y quedan como configurables por cada establecimiento; la revisión por profesional sanitario de este material no se realizó.]]></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4-tintes-y-alisados"/>
              </a:rPr>
              <a:t><![CDATA[Tintes y alisados: qué son, qué dice su envase y qué te hace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de la casa, 2026-10-25. Revisión por profesional sanitario: no realizada, pendiente. Material introductorio, no habilita para ejercer una profesión sanitaria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2026-10-26T02:40:07Z</dcterms:created>
  <dcterms:modified xsi:type="dcterms:W3CDTF">2026-10-26T02:40:07Z</dcterms:modified>
  <dc:title>Tintes y alisados: qué son, qué dice su envase y qué te hace parar</dc:title>
  <dc:description>Presentación editable del OA «Tintes y alisados: qué son, qué dice su envase y qué te hace parar». Enlace: https://saludyestetica.lumbre.lat/object/sye-c07-r01-oa04-tintes-y-alisados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