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mecanismos que suelen llegar juntos en una sola quej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mecanismos que suelen llegar juntos en una sola quej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cción: cuándo peinar se convierte en jalar»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cción: cuándo peinar se convierte en jalar»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cción: cuándo peinar se convierte en jalar» (4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mperatura y humedad: por qué no se da una cifra aquí»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plicar calor: cuatro lecturas oblig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dato válido está en el aparato, no en un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 aparato: etiqueta, instructivo y sensaciones»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 aparato: etiqueta, instructivo y sensaciones»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ajar el riesgo sin comprar nada: cinco cambios que se pueden prob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mecanismo está actu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causas, tres correcciones, tres sitios d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servar, registrar y saber cuándo dejar de insisti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rutina de peina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tu rutina tal como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aparato, con qué frecuencia semanal, en qué nivel según el nombre que ese modelo usa, con el cabello seco o húmedo, cuántas pasadas por mechón, qué recogido y cuántas horas. Nada de lo que deberías hacer: la foto real es la que se pue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rutina de peina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lasifica cada paso en tracción, temperatura o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mismo peinado suele tener los tres. Al separarlos aparecen correcciones que no cuestan dinero: soltar, secar antes, menos pasadas. Y aparece una pregunta que no es de rutina, sino de piel: dónde queda molestia después de so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rutina de peina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el instructivo de cada aparato que 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el PDF o la hoja del fabricante. Anota qué estado de cabello pide, cómo nombra sus niveles, qué advierte sobre la piel y si restringe accesorios. Si el instructivo no existe o no se entiende, se pregunta antes de encender; no se d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rutina de peina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mbia una sola cosa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semana menos pasadas; la siguiente, terminar el secado antes; después, un soporte más ancho o menos horas de recogido. Un cambio por semana con fecha, para que el registro diga cuál fue el que movió la s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rutina de peina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gistra la molestia de la piel sin interpre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ónde, desde cuándo, cuánto duró después de soltar, con qué peinado coincidía. Sin ponerle nombre a nada. La hoja sirve para decidir si se sostiene la práctica y para contarla con precisión si hace falt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rutina de peinad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plica el criterio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molestia persiste varios días después de soltar, si aparece algo nuevo junto con ella o si el registro muestra un cambio que se sostiene, la rutina deja de ajustarse en casa: se lleva la hoja a una valoración profesional con los aparatos y peinados ano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mi plancha me está destruyendo el p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inventado y sin datos de contacto. Paulina, veintinueve años, usa plancha cinco días por semana y se recoge el cabello en cola alta desde que sale del gimnasio. Trae una frase: «la plancha me está destruyendo el pelo», y una molestia: tensión en la nuca los días de recogido largo. Cree que el asunto se resuelve comprando un protector térmico de precio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mi plancha me está destruyendo el p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Separar los tres mecanis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la rutina aparecen cosas que la frase no distinguía: la plancha se pasa sobre el cabello todavía húmedo, tres o cuatro veces por mechón; la cola se sostiene cinco horas; y la molestia no es del pelo, es de la nuca. Paulina busca el instructivo de su aparato, que pide usarlo sobre cabello seco, y descubre que sus niveles tienen nombres que ella nunca leyó. No cambia de plancha ni de champ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mi plancha me está destruyendo el p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cambia y qué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mana uno: termina el secado antes de planchar y reduce a dos pasadas por mechón. Semana dos: baja las horas de cola alta y prueba un soporte más ancho. Al mes, la molestia de nuca desapareció y el mechón se desenreda distinto, según su propio registro. Si la tensión hubiera seguido o hubiera aparecido una zona sensible al tocar, la hoja se iba a una consulta: la lección enseña a corregir la rutina, no a explicar lo que ocurre en el tejido v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l peinado de riesgo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y después de usar el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 la etiqueta y el instructivo del fabricante de ese aparat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raduación de un aparato la declaró su fabricante con las pruebas de ese modelo. Ninguna cifra ajena autoriza usarlo de otra forma; por eso esta lección no da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México los productos eléctricos se rigen por una norma de especificaciones de seguridad, la NOM-003-SCFI-2014, vigente según la ficha oficial consultada el 26-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la molestia está en el tejido vivo, no en la fibra: se corrige la 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irar del cabello es tirar del tejido vivo donde está anclado. La primera respuesta es soltar, bajar la frecuencia y anotar; un producto de superficie no interviene sobre esa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ero cabelludo es piel, con folículos y glándulas sebáceas; la fibra capilar es queratina ya 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tector es un cosmético con un modo de uso, y nada en su etiqueta autoriza desobedecer al fabricante del aparato. Ningún producto vuelve inocuo un hábito que tira o que calienta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mexicana de cosmético: contacto con partes superficiales para limpiar, modificar el aspecto o proteger, no una autorización de uso de apar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gua del mechón recibe la energía primero y se evapora, así que el resultado tarda y la mano repite sobre el mismo punto. Por eso muchas instrucciones declaran el estado del cabello con que se usa el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lación entre humedad del mechón y número de pasadas, descrita en la sección de temperatura y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ño tenso todas las jornadas → Tracción sobre tejido v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ncha sobre mechón que gotea → Humedad antes de aplicar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ador sostenido sobre un punto → Temperatura mal re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pillado que arranca desde la raíz → Fricción y tracción en fibra enre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ecanismo se corrige distinto, y una sola queja suele contener va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iel · fabricante · pas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ideas separadas: la molestia del recogido pertenece al tejido vivo, la graduación la declara el fabricante, y la humedad del mechón multiplica las pas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l cuero cabelludo como piel y del papel del instructivo del fabr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ambiar la liga delgada por un soporte más ancho → 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Bajar las horas de cola alta entre semana → 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rminar el secado antes de planchar →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sar mechones más delgados y contar pasadas →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over el aparato en lugar de sostenerlo en un punto →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eer cómo ese modelo nombra sus niveles →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grupar los cambios por mecanismo evita gastar en la dirección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ngo el aparato al máximo porque un video decía ese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número que alguien mostró en un video pertenece a otro aparato y a otra condición de cabello. El dato autorizado es el del fabricante del aparato que se está u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raduación y las advertencias se declaran en la etiqueta y el instructivo del producto eléct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7-r01-oa03-dano-por-calor-y-peinad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último peinado con dos preguntas: ¿en qué momento de la rutina se ejerció tracción y en qué momento se aplicó calor? Debajo, anota una molestia que hayas sentido en la piel y una que hayas sentido en el peine. La primera es información del tejido vivo; la segunda, de la fibra. ¿Cuál de las dos venías atribuyendo al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ein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ein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ta lección no da grados ni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número válido es el que declaró el fabricante del aparato concreto que se usa, con sus propias pruebas y sus propios nombres de nivel. Copiar la cifra de otro aparato es usar un manual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se buscan en el instructivo de un ap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stado del cabello con que se usa, cómo nombra sus niveles, las advertencias sobre piel y agua, y lo que dice de accesorios o uso continuo. Sin instructivo claro, se pregunta antes de enc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 recogido deje molestia en la nu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tracción está llegando a un tejido vivo. Se suelta, se baja la frecuencia, se cambia el soporte y se anota. Si persiste varios días o aparece algo nuevo,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un protector térm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vuelve inocuo el peinado ni autoriza usar el aparato fuera de su instructivo. Es un cosmético con un modo de uso declarado; el hábito sigue siendo la variable qu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7-r01-oa03-dano-por-calor-y-peinad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3151" r:id="rId1"/>
    <p:sldLayoutId id="2482003152" r:id="rId2"/>
    <p:sldLayoutId id="2482003153" r:id="rId3"/>
    <p:sldLayoutId id="248200315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4cc269210bcafd7dda481416064e2f5b09e228c572099e31.jpg"/>
  <Relationship Id="rId3" Type="http://schemas.openxmlformats.org/officeDocument/2006/relationships/hyperlink" Target="https://saludyestetica.lumbre.lat/object/sye-c07-r01-oa03-dano-por-calor-y-peinad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4cc269210bcafd7dda481416064e2f5b09e228c572099e32.jpg"/>
  <Relationship Id="rId3" Type="http://schemas.openxmlformats.org/officeDocument/2006/relationships/hyperlink" Target="https://saludyestetica.lumbre.lat/object/sye-c07-r01-oa03-dano-por-calor-y-peinado"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07-r01-oa03-dano-por-calor-y-peinado" TargetMode="External"/>
  <Relationship Id="rId4" Type="http://schemas.openxmlformats.org/officeDocument/2006/relationships/hyperlink" Target="https://saludyestetica.lumbre.lat/object/sye-c07-r01-oa03-dano-por-calor-y-peinado"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7.jpg"/>
  <Relationship Id="rId3" Type="http://schemas.openxmlformats.org/officeDocument/2006/relationships/hyperlink" Target="https://saludyestetica.lumbre.lat/object/sye-c07-r01-oa03-dano-por-calor-y-peinado" TargetMode="External"/>
  <Relationship Id="rId4" Type="http://schemas.openxmlformats.org/officeDocument/2006/relationships/hyperlink" Target="https://saludyestetica.lumbre.lat/object/sye-c07-r01-oa03-dano-por-calor-y-peinado"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8.jpg"/>
  <Relationship Id="rId3" Type="http://schemas.openxmlformats.org/officeDocument/2006/relationships/hyperlink" Target="https://saludyestetica.lumbre.lat/object/sye-c07-r01-oa03-dano-por-calor-y-peinado" TargetMode="External"/>
  <Relationship Id="rId4" Type="http://schemas.openxmlformats.org/officeDocument/2006/relationships/hyperlink" Target="https://saludyestetica.lumbre.lat/object/sye-c07-r01-oa03-dano-por-calor-y-peinado"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hyperlink" Target="https://saludyestetica.lumbre.lat/object/sye-c07-r01-oa03-dano-por-calor-y-peinado"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7-r01-oa03-dano-por-calor-y-peinado" TargetMode="External"/>
  <Relationship Id="rId3"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ñ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l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in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c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mpera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ume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vent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7-r01-oa03-dano-por-calor-y-peinad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úme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7-r01-oa03-dano-por-calor-y-peinad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tres mecanismos que deterioran cabello y cuero cabelludo al peinar —tracción, temperatura y humedad—, leer la etiqueta y las instrucciones del aparato en lugar de sustituirlas con cifras ajenas, y aplicar cambios que bajan el riesgo sin comprar na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7. Explica qué hace tirar del cabello y del tejido vivo donde nace, qué hace aplicar calor sobre mechón húmedo o con demasiadas pasadas, y por qué esta lección no da grados ni tiempos: se enseña a buscar ese dato en la etiqueta del aparato y en las instrucciones del fabricante. Termina con un registro de peinado y con los criterios para soltar o consultar.]]></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lor · peinado · tracción · secador · plancha · ries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8]]></a:t>
            </a:r>
          </a:p>
        </p:txBody>
      </p:sp>
      <p:sp>
        <p:nvSpPr>
          <p:cNvPr id="7" name="" descr=""/>
          <p:cNvSpPr/>
          <p:nvPr/>
        </p:nvSpPr>
        <p:spPr>
          <a:xfrm>
            <a:off x="514350" y="19431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año por calor y peinado: tracción, temperatura y humedad, sin inventar un solo número]]></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usan secador, plancha o tenazas y peinan con recogidos, y quienes ofrecen servicios de peinado. No se requieren conocimientos técnicos. Material introductorio: no habilita para ejercer una profesión sanitaria y no sustituye una consul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e queja de que «el pelo se le cae por la plancha», y en la misma frase caben tres cosas distintas: el tirón del recogido que sostiene el moño, el calor aplicado sobre un mechón todavía húmedo y el número de veces que la plancha pasó por el mismo lugar. Otra dice que su secador «está frío» porque no le quema la mano, y otra más jura que el daño viene del cepillo, cuando lo que jala es la liga de la cola al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puede corregir lo que no separa. Y cuando alguien busca ayuda, aparece el peor consejero: una cifra prestada, un número de grados o de segundos que leyó en un video y que no viene de ningún producto que esté usando. Esta lección no va a dar esa cifr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 a explicar los tres mecanismos, a enseñar dónde está el dato autorizado —la etiqueta del aparato y las instrucciones del fabricante— y a proponer cambios que bajan el riesgo sin comprar nada nuev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ecanismos que suelen llegar juntos en una sola que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mecanismo es mecánico en el sentido más literal: algo tira. La tracción se ejerce sobre el cabello y sobre el tejido vivo donde ese cabello está anclado, que es la piel de la cabeza.]]></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etas altas y sostenidas, moños tensos, trenzas apretadas, ligas delgadas que cortan el mechón y cepillados que arrancan desde la raíz pertenecen a esta categor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ecanismos que suelen llegar juntos en una sola que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mecanismo es térmico: una superficie caliente trabaja sobre la fibra, y su efecto depende de la graduación que el fabricante estableció, de cuánto tiempo actúa sobre el mismo punto y de cuántas veces pasa. El tercero es la humedad del mechón cuando actúan los otros d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mecanismos que suelen llegar juntos en una sola que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los importa porque cada uno se corrige distinto. La tracción se corrige soltando, cambiando el soporte del peinado o reduciendo cuántas horas a la semana se lleva. La parte térmica se corrige con menos pasadas, mechones más delgados y obedeciendo lo que el aparato declara. La humedad se corrige respetando el estado del cabello que la instrucción del fabricante pide. Y hay una razón adicional para no mezclarlos: cuando la molestia está en la piel, no es un tema de producto ni de aparato, y la decisión que corresponde es otra. Tirar del cabello es tirar de un tejido viv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cción: cuándo peinar se convierte en jal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lo que se sale con un recogido no siempre cuenta lo mismo. Un mechón que se rompe deja un cabello corto, de largo irregular, y eso pertenece a la fibra. Un pelo que sale completo puede venir con una vaina en su base, y eso pertenece al folículo, es decir, a la piel. La lección no interpreta ninguno de los dos casos: describe para que la observación sea comparable y deja la interpretación donde corresponde. Lo que sí se puede decidir en casa es si se quiere seguir ejerciendo la misma tracción todos los días sobre la misma zona, especialmente cuando queda molestia después de soltar el pein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cción: cuándo peinar se convierte en jal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necesitan un experto para notarse: tensión en la frente, en las sienes o en la nuca al final del día. El recogido deja una marca en la piel, hay que soltar para que la molestia ceda, o se evita cambiar la raya porque duele al tocar. Cuando algo de esto aparece, el movimiento razonable no es buscar un producto: es aflojar, bajar la frecuencia del recogido, usar soportes más anchos y dejar descansar la zona unos días, anotando qué pasó. Si la molestia persiste o se acompaña de algo más, eso ya se consulta, sin esperar a que el peinado siguiente lo confir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cción: cuándo peinar se convierte en jal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sobre tracción, calor y humedad al peinar. No da temperaturas, tiempos ni ajustes de aparato: esos datos pertenecen a la etiqueta y al instructivo del fabricante. No diagnostica, no indica tratamientos y no sustituye una consulta con un profesional sanita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cción: cuándo peinar se convierte en jal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olestia de la piel no se aguant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einado que termina con tensión o con marca en la piel está hablando de tejido vivo. Se suelta, se anota y se deja descansar la zona. Aguantar la molestia como precio estético no es disciplina: es ignorar la única señal que ese material emit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parato se usa según su instructiv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costumbre, ninguna plática y ningún video autoriza usar un aparato de otra manera a la que su fabricante declaró. Si la guía no está o no se entiende, se pregunta a quien vende antes de encenderl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y humedad: por qué no se da una cifra aquí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lo de frente: esta lección no va a mencionar grados ni segundos. No porque no existan, sino porque el número válido es el que declaró el fabricante del aparato que estás usando, sobre el cabello que tú tienes, con el accesorio que usas. Una graduación media en un secador de una marca no equivale a la misma perilla en otro aparato, y una plancha sin su guía de niveles no es un dispositivo que se pueda configurar por deducción. Copiar la cifra de un video es usar el manual de un aparato que no es el tuyo, y el riesgo se reparte entre la fibra y la pi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y humedad: por qué no se da una cifra aquí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umedad cambia la escena porque el agua que está sobre y dentro del mechón recibe la energía primero y se evapora. Si el aparato se aplica sobre cabello goteando, el trabajo se alarga, se hacen más pasadas y la mano se queda más tiempo en el mismo punto. Algunas instrucciones de fabricante piden usar el aparato sólo sobre cabello seco, otras sobre cabello húmedo con condiciones. Ninguna de esas indicaciones se puede completar con criterio propio, y de ahí la regla simple: antes de prender nada, se lee la caja y el instructivo del aparato, y si la instrucción contradice la costumbre, gana la instruc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y humedad: por qué no se da una cifra aquí]]></a:t>
            </a:r>
          </a:p>
        </p:txBody>
      </p:sp>
      <p:pic>
        <p:nvPicPr>
          <p:cNvPr id="3" name="" descr="Antes de aplicar calor: cuatro lecturas obligadas">
            <a:hlinkClick r:id="rId3" tooltip="Antes de aplicar calor: cuatro lecturas obligad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dato válido está en el aparato, no en un vide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3-dano-por-calor-y-peinado"/>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aparato: etiqueta, instructivo y sensa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etiqueta de un aparato eléctrico están los datos que lo identifican y su información de seguridad. En su instructivo están los usos declarados y las advertencias, incluidos los ajustes que el propio fabricante nombr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os productos eléctricos se rigen por una norma de especificaciones de seguridad, la NOM-003-SCFI-2014, publicada en el Diario Oficial el 28 de mayo de 2015, que corresponde a la Secretaría de Economía y se mantiene vigente según la ficha oficial consult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aparato: etiqueta, instructivo y sensa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convierte a nadie en técnico electricista: significa que el aparato que se vende tiene que traer información, y que quien compra puede exigir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aparato: etiqueta, instructivo y sensa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instructivo se buscan cuatro cosas concretas. Una: el estado del cabello con que se recomienda usarlo, seco o húmedo. Dos: qué significan los niveles, porque las perillas están graduadas con las pruebas de ese modelo y no con las de otro. Tres: las advertencias sobre contacto con la piel y sobre el uso en niños o cerca de agua. Cuatro: qué dice sobre accesorios, tiempos de uso continuo y cuidado del aparato. Un protector térmico capilar, por su parte, es un cosmético: su etiqueta dice dónde y cómo se aplica, y ninguna frase de un envase justifica hacer lo que el aparato prohí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 aparato: etiqueta, instructivo y sens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ácticas de peinado según el mecanismo que movilizan. La última columna no es una recomendación clínica: dice qué observar para saber si la práctica se puede sostener o si hay que consu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8]]></a:t>
            </a:r>
          </a:p>
        </p:txBody>
      </p:sp>
      <p:graphicFrame>
        <p:nvGraphicFramePr>
          <p:cNvPr id="7" name="" descr=""/>
          <p:cNvGraphicFramePr>
            <a:graphicFrameLocks noGrp="1"/>
          </p:cNvGraphicFramePr>
          <p:nvPr/>
        </p:nvGraphicFramePr>
        <p:xfrm>
          <a:off x="514350" y="1257300"/>
          <a:ext cx="8115300" cy="3314700"/>
        </p:xfrm>
        <a:graphic>
          <a:graphicData uri="http://schemas.openxmlformats.org/drawingml/2006/table">
            <a:tbl>
              <a:tblPr firstRow="1" bandRow="1"/>
              <a:tblGrid>
                <a:gridCol w="2152650"/>
                <a:gridCol w="2105025"/>
                <a:gridCol w="3857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canismo que ac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 para deci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a alta todos los días, sei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cción sostenida sobre tejido v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 molestia o marca al soltar; cambia de lado o suelta un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nzas apretadas recién lav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cción más humedad en l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ión en nuca o frente; el peso del cabello mojado tira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cha sobre mechón que aún got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más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pasadas para el mismo resultado; el instructivo dice el estado corr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8]]></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152650"/>
                <a:gridCol w="2105025"/>
                <a:gridCol w="3857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canismo que ac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 para deci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dor pegado al cuero cabell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sobre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por calor en la piel; se mueve en lugar de sos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pillado en seco desde la raí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cción y f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chones cortos de largo irregular; se desenreda desde pu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gas delgadas que cortan el mech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icción y tracción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en el cabello al retirarlas; soporte más an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8]]></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152650"/>
                <a:gridCol w="2105025"/>
                <a:gridCol w="38576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canismo que actú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 para deci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la raya porque duele al to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cción sobre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se suelta el peinado; si persiste, s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jar el riesgo sin comprar nada: cinco cambios que se pueden prob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bajar el número de pasadas sobre el mismo mechón: es la variable más barata y la más difícil de admitir, porque todas las rutinas se esconden detrás de «una pasada más para que quede bien». Segundo, tomar mechones más delgados, de modo que cada pasada resuelva en vez de repetirse. Tercero, terminar el secado antes de aplicar la plancha, de manera que el aparato caliente un mechón ya seco, en lugar de pelear con el agua. Cuarto, mover el aparato en lugar de sostenerlo sobre un punto; si el instructivo dice cómo deslizarlo, se hace eso, no una variante prop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jar el riesgo sin comprar nada: cinco cambios que se pueden prob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o, y vale la pena decirlo primero porque es gratis: soltar el peinado cuando deja molestia. Un recogido que termina en tensión no es un precio estético razonable, es información del tejido vivo. A esos cinco se suman dos cosas que sí cuestan pero se deciden con lectura: un soporte de cabello más ancho en lugar de una liga delgada que corta el mechón, y un peine adecuado para desenredar desde las puntas sin jalar de la raíz. Lo que no aparece en ninguna lista honesta es la promesa de un producto que vuelva el peinado inocuo por comple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ajar el riesgo sin comprar nada: cinco cambios que se pueden probar]]></a:t>
            </a:r>
          </a:p>
        </p:txBody>
      </p:sp>
      <p:pic>
        <p:nvPicPr>
          <p:cNvPr id="3" name="" descr="Qué mecanismo está actuando">
            <a:hlinkClick r:id="rId3" tooltip="Qué mecanismo está actuand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causas, tres correcciones, tres sitios del cuer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3-dano-por-calor-y-peinado"/>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registrar y saber cuándo dejar de insist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peinado es incómodo de llenar y muy rápido de leer. En una columna: qué peinado, cuántas horas lo llevaste y si quedó molestia en la piel al soltarlo. En otra: qué aparato usaste, en qué nivel según el nombre que le da ese fabricante, si el cabello estaba seco o húmedo y cuántas pasadas diste por mechón. En una tercera: qué observas en la fibra al peinar, si se quiebra, si se enreda distinto, si el largo se ve irregular. Con eso, la comparación de una semana a otra deja de ser una impres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registrar y saber cuándo dejar de insist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situaciones en las que esta lección se detiene y cambia de puerta. Cuando la molestia de la piel persiste después de soltar el peinado varios días. Cuando aparece algo nuevo junto con ella, como una zona sensible al tocar o un cambio que se nota en el espejo. Y cuando la cantidad de cabello que sale con el peine se sostiene distinta de lo que tu propio registro venía mostrando. En esos casos no se ajusta el peinado con más ingenio: se lleva la hoja a una valoración profesional, porque ahí lo que tira o lo que cambia pertenece a un tejido vivo que hay que explor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Procedimiento: revisar tu rutina de peinado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tu rutina tal como ocurr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parato, con qué frecuencia semanal, en qué nivel según el nombre que ese modelo usa, con el cabello seco o húmedo, cuántas pasadas por mechón, qué recogido y cuántas horas. Nada de lo que deberías hacer: la foto real es la que se puede correg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Procedimiento: revisar tu rutina de peinado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cada paso en tracción, temperatura o humedad]]></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ismo peinado suele tener los tres. Al separarlos aparecen correcciones que no cuestan dinero: soltar, secar antes, menos pasadas. Y aparece una pregunta que no es de rutina, sino de piel: dónde queda molestia después de so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Procedimiento: revisar tu rutina de peinado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el instructivo de cada aparato que us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el PDF o la hoja del fabricante. Anota qué estado de cabello pide, cómo nombra sus niveles, qué advierte sobre la piel y si restringe accesorios. Si el instructivo no existe o no se entiende, se pregunta antes de encender; no se dedu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Procedimiento: revisar tu rutina de peinado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una sola cosa por seman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semana menos pasadas; la siguiente, terminar el secado antes; después, un soporte más ancho o menos horas de recogido. Un cambio por semana con fecha, para que el registro diga cuál fue el que movió la sens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Procedimiento: revisar tu rutina de peinado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a molestia de la piel sin interpretarl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desde cuándo, cuánto duró después de soltar, con qué peinado coincidía. Sin ponerle nombre a nada. La hoja sirve para decidir si se sostiene la práctica y para contarla con precisión si hace falta consult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Procedimiento: revisar tu rutina de peinado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el criterio de sali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persiste varios días después de soltar, si aparece algo nuevo junto con ella o si el registro muestra un cambio que se sostiene, la rutina deja de ajustarse en casa: se lleva la hoja a una valoración profesional con los aparatos y peinados anotad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Caso trabajado: «mi plancha me está destruyendo el pelo» · Paso 1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inventado y sin datos de contacto. Paulina, veintinueve años, usa plancha cinco días por semana y se recoge el cabello en cola alta desde que sale del gimnasio. Trae una frase: «la plancha me está destruyendo el pelo», y una molestia: tensión en la nuca los días de recogido largo. Cree que el asunto se resuelve comprando un protector térmico de precio al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Caso trabajado: «mi plancha me está destruyendo el pelo» · Paso 2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r los tres mecanism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la rutina aparecen cosas que la frase no distinguía: la plancha se pasa sobre el cabello todavía húmedo, tres o cuatro veces por mechón; la cola se sostiene cinco horas; y la molestia no es del pelo, es de la nuca. Paulina busca el instructivo de su aparato, que pide usarlo sobre cabello seco, y descubre que sus niveles tienen nombres que ella nunca leyó. No cambia de plancha ni de champú.]]></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r, registrar y saber cuándo dejar de insistir · Caso trabajado: «mi plancha me está destruyendo el pelo» · Paso 3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a y qué se consult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 uno: termina el secado antes de planchar y reduce a dos pasadas por mechón. Semana dos: baja las horas de cola alta y prueba un soporte más ancho. Al mes, la molestia de nuca desapareció y el mechón se desenreda distinto, según su propio registro. Si la tensión hubiera seguido o hubiera aparecido una zona sensible al tocar, la hoja se iba a una consulta: la lección enseña a corregir la rutina, no a explicar lo que ocurre en el tejido viv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registrar y saber cuándo dejar de insistir]]></a:t>
            </a:r>
          </a:p>
        </p:txBody>
      </p:sp>
      <p:pic>
        <p:nvPicPr>
          <p:cNvPr id="3" name="" descr="Checklist del peinado de riesgo bajo">
            <a:hlinkClick r:id="rId3" tooltip="Checklist del peinado de riesgo baj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y después de usar el apara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7-r01-oa03-dano-por-calor-y-peinado"/>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los grados o los segundos de un video. El número válido es el que declaró el fabricante del aparato que se está usando. Un nivel medio en un modelo no equivale al mismo nivel en otro, y la cifra ajena reparte el riesgo entre la fibra y la piel.]]></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la molestia del recogido. La tensión en la piel es información de un tejido vivo, no un peaje estético. Se suelta, se anota y se reduce la frecuencia; si se sostiene, se consul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char mechones gruesos y húmedos. Sobre cabello con agua el aparato alarga su trabajo y la mano repite pasadas en el mismo punto. La consecuencia típica es más calor aplicado, no mejor resultad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que un producto vuelve inocuo el peinado. Un protector térmico es un cosmético con un modo de uso declarado; no autoriza usar el aparato fuera de su instructivo ni convierte en seguro un hábito que tira del cabello todos los d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queda en la piel después de soltar el peinado, se suelta más, se baja la frecuencia y se anota; no se compra produc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instructivo del aparato pide cabello seco, se seca antes: ninguna técnica propia modifica esa indica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einado necesita más pasadas para el mismo resultado, se revisan el estado del mechón y el grosor del mechón, no la paci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nivel del aparato no se entiende, se pregunta al vendedor o al fabricante antes de encender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mbio por semana con fecha escrita: si algo mejora o empeora, se sabrá a qué atribuirl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olestia persiste varios días, aparece algo nuevo o el registro muestra un cambio que se sostiene, se consulta en lugar de seguir ajustan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8]]></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lleva a una valoración profesional la molestia de la piel que persiste varios días después de soltar el peinado, la zona que duele al tocar, la incomodidad que aparece junto con algo nuevo que se observa en el espejo, y el cambio en la cantidad de cabello que se sostiene distintas semanas y difiere del propio registro.]]></a:t>
            </a:r>
          </a:p>
        </p:txBody>
      </p:sp>
      <p:sp>
        <p:nvSpPr>
          <p:cNvPr id="11" name=""/>
          <p:cNvSpPr txBox="1"/>
          <p:nvPr/>
        </p:nvSpPr>
        <p:spPr>
          <a:xfrm>
            <a:off x="685800" y="31908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cualquier molestia por calor en la piel o en los ojos ocurrida durante un peinado: se suspende el uso del aparato y se busca valoración, guardando el aparato y el producto implicad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8]]></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episodio ocurrió en un establecimiento, se pide la ficha del servicio y se pregunta por la responsable del establecimiento que corresponde a ese giro, porque los permisos y formatos son locales y cambian según la entidad o el municipio. Ninguna corrección de rutina sustituye una consulta que ya to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dónde se toma el dato de temperatura o nivel de uso de una planch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l video de una persona que muestra un resultado convincent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 la etiqueta y el instructivo del fabricante de ese aparato concret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 la costumbre familiar, que ya probó suficient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 la perilla más alta, porque así se hace en una sola pasa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termina cada jornada de cola alta con tensión en la nuca. ¿Qué distingue ese dat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molestia está en el tejido vivo, no en la fibra: se corrige la tracción.]]></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ace falta un champú más suave para el cuero cabellu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elo es fuerte y aguanta el recogido.]]></a:t>
            </a:r>
          </a:p>
        </p:txBody>
      </p:sp>
      <p:sp>
        <p:nvSpPr>
          <p:cNvPr id="12" name=""/>
          <p:cNvSpPr txBox="1"/>
          <p:nvPr/>
        </p:nvSpPr>
        <p:spPr>
          <a:xfrm>
            <a:off x="666750" y="3771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lancha se está usando por encima de lo que su propio instructivo admi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tector térmico permite usar el aparato fuera de lo que declara su instructiv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licar calor sobre un mechón todavía húmedo alarga el trabajo y suele terminar en más pasa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áctica con el mecanismo que hay que corregir prime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oño tenso todas las jornadas]]></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ancha sobre mechón que gote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cador sostenido sobre un punt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epillado que arranca desde la raíz]]></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umedad antes de aplicar calo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mperatura mal reparti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ricción y tracción en fibra enreda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cción sobre tejido viv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racción se ejerce sobre el cabello y sobre la ___ donde está anclado. El dato de nivel o temperatura lo declara el ___ del aparato, y por eso la lección no presta cifras. Si el mechón aún tiene agua, el trabajo se alarga y aumentan las ___ por mech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ambio según a qué mecanismo l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c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emperatur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ume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mbiar la liga delgada por un soporte más anch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jar las horas de cola alta entre seman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rminar el secado antes de planch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sar mechones más delgados y contar pasad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over el aparato en lugar de sostenerlo en un pun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eer cómo ese modelo nombra sus nivel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alguien reemplaza la información del fabricante por una cifra ajen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el instructivo antes de usar el aparato que me compré.]]></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o qué estado de cabello recomienda y cómo nombra sus nivele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go el aparato al máximo porque un video decía ese númer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o el secado antes de pasar la plancha.]]></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elto el recogido cuando queda tensión en la nuc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7-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7-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7-r01-oa03-ex0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7-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7-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7-r01-oa03-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tracción, temperatura y humedad; sabes dónde está el dato autorizado del aparato y puedes nombrar el cambio que vas a probar esta seman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tres mecanismos y busca el instructivo de un aparato que uses antes de responder otra vez.]]></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último peinado con dos preguntas: ¿en qué momento de la rutina se ejerció tracción y en qué momento se aplicó calor? Debajo, anota una molestia que hayas sentido en la piel y una que hayas sentido en el peine. La primera es información del tejido vivo; la segunda, de la fibra. ¿Cuál de las dos venías atribuyendo al aparat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einar con crite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8]]></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ra de la fibra y del tejido vivo donde n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dato lo declara el fabricante del ap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arga el trabajo del aparato y multiplica pas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lestia en la piel al so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floja y se registra, no se agua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tor térm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mético con modo de uso; no autoriza otro uso del ap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einar con crite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7-r01-oa03-dano-por-calor-y-peinado"/>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ajón de las plancha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ta lección no da grados ni tiemp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ajón de las plancha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número válido es el que declaró el fabricante del aparato concreto que se usa, con sus propias pruebas y sus propios nombres de nivel. Copiar la cifra de otro aparato es usar un manual equivocad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ajón de las plancha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se buscan en el instructivo de un apara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ajón de las plancha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stado del cabello con que se usa, cómo nombra sus niveles, las advertencias sobre piel y agua, y lo que dice de accesorios o uso continuo. Sin instructivo claro, se pregunta antes de encende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ajón de las plancha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 recogido deje molestia en la nu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ajón de las plancha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tracción está llegando a un tejido vivo. Se suelta, se baja la frecuencia, se cambia el soporte y se anota. Si persiste varios días o aparece algo nuevo, se consul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ajón de las plancha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un protector térmic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ajón de las plancha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vuelve inocuo el peinado ni autoriza usar el aparato fuera de su instructivo. Es un cosmético con un modo de uso declarado; el hábito sigue siendo la variable que man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or y peinado no son un solo peligro difuso: son tracción, temperatura y humedad actuando sobre dos materiales distintos, y cada uno tiene su propia corrección. La información autorizada del aparato está en su etiqueta y en su instructivo, no en una cifra que alguien mostró frente a otro modelo. Con eso claro, bajar el riesgo se vuelve una lista de cosas baratas: soltar, secar antes, tomar mechones más delgados, contar pasadas y leer los nombres de los niveles. Y cuando la molestia se queda en la piel después de todo eso, la hoja del registro se cierra y se va a una consulta en lugar de seguir buscando un produc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03 · NOM-003-SCFI-2014, Productos eléctricos - Especificaciones de seguridad · https://www.dof.gob.mx/nota_detalle_popup.php?codigo=5394047 · consulta: 2026-10-25 · alcance: Alcance federal, Secretaría de Economía, publicada en el DOF el 28 de mayo de 2015. Se cita sólo su existencia, título, fecha y estado vigente según ficha oficial; la lección no reproduce requisitos técnicos ni valores de opera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ON-NOM003 · Ficha de normalización de la NOM-003-SCFI-2014, plataforma de la Secretaría de Economía · https://platiica.economia.gob.mx/normalizacion/nom-003-scfi-2014/ · consulta: 2026-10-25 · alcance: Alcance federal. Confirma título, estado vigente y fecha de publicación en el DOF de la norma de productos eléctrico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COSM · Productos cosméticos, Comisión Federal para la Protección contra Riesgos Sanitarios · https://www.gob.mx/cofepris/acciones-y-programas/productos-cosmeticos-404020 · consulta: 2026-10-25 · alcance: Alcance federal. Definición de producto cosmético: contacto con partes superficiales para limpiar, perfumar, modificar el aspecto, proteger o mantener en buen estado; sustenta que un protector térmico es un cosmético con modo de uso, no una autoriz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IKI-PELO · Pelo, artículo descriptivo en Wikipedia en español · https://es.wikipedia.org/wiki/Pelo · consulta: 2026-10-25 · alcance: Capa A. Composición del tallo y descripción del folículo y del cuero cabelludo como piel; base para separar fibra de tejido viv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SINCIFRAS · Regla editorial de la casa: no se publican cifras de temperatura, tiempos ni ajustes de aparato · consulta: 2026-10-25 · alcance: Capa A con razonamiento explícito: el valor operativo válido lo declara el fabricante del aparato concreto; la lección enseña a buscarlo. Los permisos y formatos de un establecimiento son locales y quedan como configurable por cada establecimient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7-r01-oa03-dano-por-calor-y-peinado"/>
              </a:rPr>
              <a:t><![CDATA[Daño por calor y peinado: tracción, temperatura y humedad, sin inventar un solo núm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no realizada, pendiente. Material introductorio, no habilita para ejercer una profesión sanitaria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2026-10-26T03:54:38Z</dcterms:created>
  <dcterms:modified xsi:type="dcterms:W3CDTF">2026-10-26T03:54:38Z</dcterms:modified>
  <dc:title>Daño por calor y peinado: tracción, temperatura y humedad, sin inventar un solo número</dc:title>
  <dc:description>Presentación editable del OA «Daño por calor y peinado: tracción, temperatura y humedad, sin inventar un solo número». Enlace: https://saludyestetica.lumbre.lat/object/sye-c07-r01-oa03-dano-por-calor-y-peinado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