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2-lavado-y-acondicionami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r y acondicionar sin exceso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r es limpiar la raíz, no frotar el larg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var es limpiar la raíz, no frotar el largo»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cide la frecuencia real de lavado» (2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cide la frecuencia real de lavado» (3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cide la frecuencia real de lavado» (4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cide la frecuencia real de lavado» (5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cide la frecuencia real de lavado» (6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ampú en la raíz y el doble lavado: cuándo sirve»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ampú en la raíz y el doble lavado: cuándo sirve»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lavado comple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gua, champú en la raíz, yema de los dedos, enjuague y acondicionador 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ndicionador en medios y puntas, sin invadir la raíz»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ndicionador en medios y puntas, sin invadir la raíz»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el pelo chirríe no es pelo limpio»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 el pelo chirríe no es pelo limpio»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nsación, lectura y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ignifica lo que se siente después de salir del b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manda, y este curso no da recetas» (2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manda, y este curso no da recetas» (3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manda, y este curso no da recetas» (4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la frecuencia y ejecutar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re su registro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a las dos columnas de la lección anterior: raíz y largos. Con la semana delante, responda con hechos: cuántos días pasaron desde el último lavado, hubo sudor intenso, polvo o productos de peinado, y cómo se sintió la piel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la frecuencia y ejecutar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ja una sola variable a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recuencia, producto de raíz, lugar del acondicionador o tiempo de enjuague. Cambiar todo junto impide saber qué funcionó. Anote la variable elegida y la fecha al lado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la frecuencia y ejecutar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e siguiendo la secuencia de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ua antes que nada; champú en la raíz con la yema; deje que el enjuague recorra los largos; retire bien el producto; acondicionador de medios a puntas, sin subir a la r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la frecuencia y ejecutar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cida si toca una segunda p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ólo hay acumulado evidente por fijadores, sudor o intervalo largo. Si la raíz está sensible o el intervalo ya es corto, la segunda pasada se salta: agrega fricción sin agregar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la frecuencia y ejecutar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bserve el resultado con los d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íz cómoda y sin picor al día siguiente; largos que se desenredan sin tirón y no quedan rasposos. Con los dos cumplidos, el esquema sirve; con uno fallando, se mueve la variable que sigue en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la frecuencia y ejecutar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e al cierre de la segun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a el registro completo y decida con la regla simple: si la molestia de la piel subió o aparecieron señales de alarma, se suspende y se consulta con la hoja en la mano; si el ajuste funcionó, se sostiene y se anota desde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sastre que lava diario y la raíz no lo agu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inventado, sin datos de contacto. Rocío, nombre ficticio, trabaja en un taller de costura con polvo de tela y lavaba el cabello todos los días porque sentía la raíz pesada al final del turno. Después de cada lavado reportaba tirantez, picor por la noche y largos que chirriaban y se hacían un nudo al peinar. Su conclusión era que se estaba lavando poco; su registro mostraba lo cont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sastre que lava diario y la raíz no lo agu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ordenó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jó una sola variable para la primera quincena: mover el champú exclusivamente a la zona de raíz, suspender el acondicionador en el nacimiento y enjuagar con más agua, sin cambiar productos ni frecuencia. El registro incorporó una línea por día con dos datos: cómo se siente la raíz al terminar y cómo se siente al día siguiente. El chirrido de los largos siguió apareciendo la primera semana, y se anotó tal c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sastre que lava diario y la raíz no lo agu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mostró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 segunda semana, el picor nocturno bajó y los largos dejaron de sentirse rasposos cuando el peinado se hizo empezando por las puntas. Con esa información, la conversación sobre la frecuencia dejó de ser una suposición: se revisó con el registro en la mano y se pidió orientación sobre productos declarados para la raíz, leyendo el modo de empleo de cada envase. Ninguna mezcla casera, ninguna cantidad inventada y ningún diagnóstico casero: dos columnas, fechas y una variable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para cerrar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antes de vestirse y salir del b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rutina puede estar siendo más agresiva de lo que la piel tolera: revisar técnica, lugar del producto y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irantez y picor después de cada lavado suelen indicar esquema agresivo: producto mal ubicado, frotación con uña o enjuague incompleto. Se corrige una variable y se registra; no se sube la cantidad ni se abandona el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 269 de la Ley General de Salud describe al cosmético por sus finalidades sobre superficies: limpiar, proteger, mantener en buen estado. No indica frecuencia: se decide con dat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2-lavado-y-acondicionamient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Cuando hay acumulado evidente de fijadores, pomadas o mucho su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pasada afloja lo acumulado y la segunda trabaja la piel con menos producto del que se necesitaría en un solo intento. Con raíz sensible o intervalo corto, la segunda pasada agrega fricción sin agregar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lamento de Control Sanitario somete estos productos a prueba de irritación primaria dérmica (art. 190): se asume contacto con la piel, y por eso se usa menos, n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2-lavado-y-acondicionamient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hirrido es roce entre mechones despojados de su lubricación superficial. No mide suciedad: puede aparecer con la raíz todavía con sudor, y puede faltar en un cabello con residuo d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evalúan dos cosas por separado: raíz cómoda y sin picor al día siguiente; largos que se desenredan sin ti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2-lavado-y-acondicionamien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México, el artículo 191 del Reglamento de Control Sanitario de Productos y Servicios exige que los productos hipoalergénicos se sometan previamente a pruebas biológicas de sensibilización dérmica para poder declararlo. No es un adjetivo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 191, RCSPS (federal): las pruebas comprueban la condición de hipoalergen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2-lavado-y-acondicionamient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hampú → Raíz, trabajado con la y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ondicionador de medios y puntas → De la mitad hacia las p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gua de enjuague → Recorre los largos y retira el resid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ble pasada → Sólo con acumulado evidente de fijador o su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uperficie tiene su producto y su momento: mezclarlos es la causa de la mitad de las molest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2-lavado-y-acondicionamient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aíz · yema · enju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rasa y el acumulado viven en la raíz; en los largos basta el recorrido del enjuague. Con la uña se lastima la piel; con la yema se limpia sin d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rt. 269 de la Ley General de Salud ubica el cosmético sobre partes superficiales: epidermis y sistema piloso y capi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2-lavado-y-acondicionamient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ajar el acondicionador sólo a medios y puntas → Ubicación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partir el champú en varias zonas de raíz → Ubicación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rabajar con la yema y no con la uña → Técnica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juagar hasta no dejar residuo → Técnica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einar empezando por las puntas → Técnica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paciar el lavado cuando la raíz no molesta → Frecuencia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var tras un turno con mucho sudor → Frecuencia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una norma fija una frecuencia: se decide con actividad, clima, textura y sensación de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2-lavado-y-acondicionamient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reparé una mezcla con dos cucharadas de un tinte y vinag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da de este curso entrega fórmulas, mezclas ni diluciones: el único modo de empleo válido es el del envase, y en los químicos de salón las instrucciones son obligatorias por norma de etiqu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5.1.8: instrucciones obligatorias en tintes, decolorantes, permanentes y alaciadores perman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2-lavado-y-acondicionamient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ote hoy tres datos: cuántos días han pasado desde su último lavado, cómo se siente su raíz y cómo se sienten sus largos al pasar los dedos. Escoja una sola variable para cambiar durante las próximas dos semanas y escríbala junto a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un lavado sin exc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un lavado sin exc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da cuántos días se lava el cab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una cifra en la norma: se decide con actividad y sudor, clima, textura y la sensación de la raíz después del lavado y al día siguiente. Lo que se registra se puede comparar; lo que se supon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doble lavado y cuándo con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egunda pasada corta sobre la raíz cuando hay acumulado de fijadores, pomadas o mucho sudor, o cuando el intervalo fue largo. Con raíz irritada o intervalo corto se omite: añade fricción sin añadir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elo que chirría no está más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hirrido es roce entre fibras despojadas de lubricación superficial. Puede aparecer con la raíz aún con sudor y falta en cabellos con residuo. Se evalúa raíz cómoda y largos que se desenred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puede exigir a la etiqueta de un producto de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strucciones de uso y leyendas: la NOM-141 las exige en tintes, decolorantes, permanentes y alaciadores, y en tintes la leyenda sobre reacciones alérgicas graves. Sin etiqueta legible, no se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2-lavado-y-acondicionamient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802" r:id="rId1"/>
    <p:sldLayoutId id="2482010803" r:id="rId2"/>
    <p:sldLayoutId id="2482010804" r:id="rId3"/>
    <p:sldLayoutId id="248201080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20baf817bb7a268048794024f7d2cbf2064d35672e8125a1.jpg"/>
  <Relationship Id="rId3" Type="http://schemas.openxmlformats.org/officeDocument/2006/relationships/hyperlink" Target="https://saludyestetica.lumbre.lat/object/sye-c07-r01-oa02-lavado-y-acondicionami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7-r01-oa02-lavado-y-acondicionamiento" TargetMode="External"/>
  <Relationship Id="rId4" Type="http://schemas.openxmlformats.org/officeDocument/2006/relationships/hyperlink" Target="https://saludyestetica.lumbre.lat/object/sye-c07-r01-oa02-lavado-y-acondicionamiento"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7-r01-oa02-lavado-y-acondicionamiento" TargetMode="External"/>
  <Relationship Id="rId4" Type="http://schemas.openxmlformats.org/officeDocument/2006/relationships/hyperlink" Target="https://saludyestetica.lumbre.lat/object/sye-c07-r01-oa02-lavado-y-acondicionamiento"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7-r01-oa02-lavado-y-acondicionamiento" TargetMode="External"/>
  <Relationship Id="rId4" Type="http://schemas.openxmlformats.org/officeDocument/2006/relationships/hyperlink" Target="https://saludyestetica.lumbre.lat/object/sye-c07-r01-oa02-lavado-y-acondicionamiento"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hyperlink" Target="https://saludyestetica.lumbre.lat/object/sye-c07-r01-oa02-lavado-y-acondicionamiento" TargetMode="External"/>
  <Relationship Id="rId4"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2-lavado-y-acondicionamiento" TargetMode="External"/>
  <Relationship Id="rId3"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v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ondicion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ces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7-r01-oa02-lavado-y-acondicionamient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la frecuencia de lavado con datos propios, aplicar champú en la raíz y acondicionador en medios y puntas, reconocer cuándo sirve el doble lavado y explicar por qué el chirrido del cabello no es prueba de limpiez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7. Convierte el lavado en una decisión observable: con qué frecuencia, dónde va cada producto, qué hace el doble lavado y cómo leer el envase. No da recetas, no da diluciones y no inventa fórmulas caser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avado · acondicionador · etiqueta · raíz · puntas · rut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y acondicionar sin exces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lavan y acondicionan su propio cabello y personas que realizan el lavado en un salón. No requiere conocimientos previos. Formación general: no sustituye una valoración profesional y no habilita para ejercer ninguna profesión sanitaria.]]></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nte al espejo del baño, dos escenas cotidianas. Una persona aplica el champú en la coronilla, amontona todo el cabello sobre la cabeza y frota con las uñas mientras el resto del mechón queda suelto; sale con la raíz tirante y los largos enredados, y concluye que «necesita más produc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y acondicionar sin exces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deja el acondicionador desde la raíz hacia abajo, se seca y siente el nacimiento aplastado, así que al día siguiente vuelve a lavar. Las dos escenas tienen el mismo origen: se lava el mechón y se acondiciona la piel, justo al revés de lo que correspond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lección el lavado se convierte en una decisión con datos: cada cuánto, dónde va cada producto, qué hace una segunda pasada y por qué el chirrido del cabello no es una prueba de que quedó limp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es limpiar la raíz, no frotar el lar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acumula está en dos lugares distintos y se trata de formas distintas. La grasa del cuero cabelludo, el sudor y lo que dejan los productos de peinado se concentran en la raíz; en los largos queda polvo, algo de ese mismo recorrido y la textura propia de una fibra que ya no tiene vid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General de Salud, en su artículo 269, describe el cosmético por lo que hace sobre esas superficies: limpiarlas, perfumarlas, ayudar a modificar su aspecto, protegerlas y mantenerlas en buen est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es limpiar la raíz, no frotar el lar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hampú limpia: no alimenta, no repara y no hace crecer nada, porque no hay célula viva en el mechón que reciba ese supuesto beneficio, y un cosmético no puede atribuirse acciones de medicamento (artículo 270 de la misma ley).]]></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a descripción sale una técnica que se puede verificar en casa. El agua hace la primera parte de trabajo: mojar bien, de la raíz a las puntas, antes de aplicar cualquier co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var es limpiar la raíz, no frotar el lar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hampú se coloca donde está lo que hay que retirar, es decir en la raíz, y se trabaja con la yema de los dedos, no con la uña, porque rascar lastima una piel que después arde. Los largos se limpian con lo que baja al enjuagar, sin necesidad de Mechón por mechón ni de frotarlos entre las manos como si se lavara rop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otar de más en la parte más vieja y más frágil del cabello es una de las maneras más rápidas de conseguir enredado y opacidad, y después culpar al champú.]]></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cide la frecuencia real de lavad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hay que decir primero lo que este curso no tiene: ninguna norma ni fuente verificada fija una frecuencia de lavado, ni diaria, ni por tipo de cabello, ni por estación del año. Lo que sí existe son cuatro datos observables que la persona puede comparar. Actividad y sudor: un día de trabajo físico intenso no se parece a un día de oficina. Clima: humedad, polvo y viento cambian lo que se deposita en la raíz. Textura: un cabello muy rizado o muy grueso suele tolerar intervalos más largos que uno fino y lacio. Y el más importante: cómo se siente el cuero cabelludo después del lavado y al día siguiente de haberlo hech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cide la frecuencia real de lavad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s cuatro datos se arma la decisión, y el registro de dos columnas de la lección anterior es la herramienta. Si la raíz se siente incómoda, con peso o con olor a sudor antes de lo habitual, toca lavar.]]></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cada lavado la piel queda tirante, con picor que aparece al día siguiente y los largos ásperos, el problema casi nunca es «pelo sucio»: es una rutina demasiado agresiva, y hay que revisar producto, técnica y frecuencia antes de subir la canti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cide la frecuencia real de lavad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mitos se caen con el registro: el de que hay que lavar poco porque «el pelo se acostumbra», y el de que lavar mucho lo daña: lo que daña es la fricción, el agua mal retirada y el producto aplicado donde no v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cide la frecuencia real de lavad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seña y qué no enseña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decidir la frecuencia con datos propios y a aplicar cada producto donde corresponde. No fija un número de lavados, no da cantidades en mililitros, no indica tiempos de contacto ni recetas caseras: la única indicación válida de uso es la del envase, y esta lección es formación general que no sustituye la valoración de un profesional sanitar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cide la frecuencia real de lavad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ún champú trata ni cur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osmético capilar limpia, protege y ayuda a mantener en buen estado; la ley prohíbe atribuirle acciones de medicamento (artículo 270 de la Ley General de Salud). Si un envase promete resolver una molestia persistente de la piel, el siguiente paso no es comprarlo: es consultar con el registro de lo observ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cide la frecuencia real de lavad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dos semana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ambiar de producto, cambie una sola cosa y obsérvese dos semanas: si el champú pasa sólo a la raíz, si el acondicionador deja la raíz libre o si se enjuaga más tiempo. Una variable por vez con fecha en el registro; así se sabe qué produjo el camb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ampú en la raíz y el doble lavado: cuándo sir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uencia de la figura es simple y casi nadie la hace completa. Mojar hasta que el agua penetre de verdad, y no sólo por encima. Tomar la cantidad que indica el envase y repartirla en las manos antes de llevarla a la cabeza. Aplicar en zonas de raíz, no en un solo punto, y trabajar con la yema en movimientos cortos. Dejar que el agua de enjuague haga el recorrido por los largos, sin restregarlos. Y enjuagar hasta el final: el residuo de champú que queda en la piel es una causa frecuente de molestia, y se confunde con «el champú me cayó m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ampú en la raíz y el doble lavado: cuándo sir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ble lavado es una segunda pasada corta sobre la raíz, no un lavado completo otra vez. Sirve cuando hay algo que retirar de una sola vez cuesta: productos de fijación, ceras, pomadas, protector térmico aplicado durante varios días, mucho sudor o un intervalo de lavado más largo de lo habitual.]]></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os casos, la primera pasada afloja lo acumulado y la segunda trabaja la piel con menos producto del que se necesitaría en un solo inten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ampú en la raíz y el doble lavado: cuándo sir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y conviene evitarlo, cuando la raíz está irritada o sensible, cuando el intervalo de lavado ya es corto o cuando el cabello tiene un tratamiento químico reciente y los largos se sienten ásperos después de cada lavado: ahí la segunda pasada añade fricción sin añadir limpiez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ampú en la raíz y el doble lavado: cuándo sirve]]></a:t>
            </a:r>
          </a:p>
        </p:txBody>
      </p:sp>
      <p:pic>
        <p:nvPicPr>
          <p:cNvPr id="3" name="" descr="El lavado completo en cinco pasos">
            <a:hlinkClick r:id="rId3" tooltip="El lavado completo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gua, champú en la raíz, yema de los dedos, enjuague y acondicionador abaj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2-lavado-y-acondicionamiento"/>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ndicionador en medios y puntas, sin invadir la raíz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ondicionador es un producto para la fibra: su trabajo declarado en la ley es ayudar a modificar el aspecto, proteger y mantener en buen estado esa parte superficial, y en la práctica se nota en el peine. Por eso va de medios a puntas, que es donde la fibra está más vieja y donde se enred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parte con los dedos o con un peine de púas separadas, empezando por las puntas y subiendo, y se enjuaga según lo que el envase indiq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ndicionador en medios y puntas, sin invadir la raíz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lamento de Control Sanitario de Productos y Servicios, en su artículo 190, somete a prueba de irritación primaria dérmica a acondicionadores, enjuagues y lociones capilares: la norma asume que estos productos pueden tocar piel, pero eso no autoriza a ponerlos en la raíz cuando el modo de empleo dice otra co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ndicionador en medios y puntas, sin invadir la raíz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etalles que cambian el resultado. Primero: si el cabello se enreda, el peine se pasa después del acondicionador y empezando por abajo, tirando hacia afuera; peinar desde la raíz hacia abajo sobre un nudo aprieta el nudo. Segundo: hay productos que se declaran para dejar puestos y otros que se declaran para enjuagar, y la diferencia está en el envase, no en la costumbre de quien lo usa. Si el instructivo dice enjuagar, se enjuaga. Si alguien quiere usar un producto en la raíz, lo que hace es verificar que el envase lo declare para el cuero cabelludo, y con eso se termina la discusión: no hay regla de salón que valga más que la etique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ndicionador en medios y puntas, sin invadir la raíz]]></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lavado y primera respuesta dentro del alcance de una persona. La columna final no cambia el criterio del envase: lo aplic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3]]></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647950"/>
                <a:gridCol w="2428875"/>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jus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lavo seguido y la raíz queda ti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ina más agresiva de lo que la piel tol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frecuencia, revisar producto y enjuagar mej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pomada o fijador a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mulado que una sola pasada no reti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el doble lavado sobre la raíz, un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se acondicionador en la raíz y la veo aplas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en la superficie equivo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resar el producto a medios y p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47950"/>
                <a:gridCol w="2428875"/>
                <a:gridCol w="3038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jus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largos chirrían y se enredan al se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 despojada: roce, no su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producto o frecuencia, no frotar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alón me ofrece un champú sin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sin instrucciones verific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el envase y su instructivo; sin etiqueta no se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cor con enrojecimiento que arde y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no es una duda de ru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spende el esquema y se busc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el pelo chirríe no es pelo limp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hirrido es una sensación de roce entre mechones, y aparece cuando la superficie de la fibra está muy despojada de lo poco que la lubrica. No mide suciedad: no hay ninguna relación entre el sonido y lo que quedó o no quedó en la raíz, y la prueba es que una piel con sudor puede quedar chirriante y un cabello con residuo de producto puede sentirse suave. Lo que el chirrido sí informa, en la mayoría de los casos, es que el lavado fue más desengrasante de lo que esa fibra necesitaba: se siente áspero, se enreda al rato y cuesta peinarlo. Confundir esa áspera sequedad con higiene es la razón por la que mucha gente se lava más y se siente pe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el pelo chirríe no es pelo limp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correcta es por separado. Limpieza razonable de la piel: raíz cómoda, sin peso, sin comezón al día siguiente. Condición razonable de la fibra: se desenreda sin tirones y no queda rasposa al pasar los dedos de medios a punta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s dos criterios, la matriz de la lección permite decidir qué ajustar: cambiar la frecuencia, mover el producto de lugar, enjuagar más tiempo o retirar algo que se estaba dejando en la raíz.]]></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el pelo chirríe no es pelo limp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honesta: si aparece una molestia que persiste varias semanas, que se acompaña de enrojecimiento con calor y dolor, o si el cabello empieza a salirse de un modo distinto al registro habitual, esto deja de ser un problema de rutina y pasa a ser motivo de consul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 el pelo chirríe no es pelo limpio]]></a:t>
            </a:r>
          </a:p>
        </p:txBody>
      </p:sp>
      <p:pic>
        <p:nvPicPr>
          <p:cNvPr id="3" name="" descr="Sensación, lectura y ajuste">
            <a:hlinkClick r:id="rId3" tooltip="Sensación, lectura y ajuste"/>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ignifica lo que se siente después de salir del bañ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2-lavado-y-acondicionamiento"/>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y este curso no da recet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anterior se apoya en una idea que en México tiene letra de norma: la información del envase no es decorado.]]></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M-141-SSA1/SCFI-2012, de etiquetado sanitario y comercial de cosméticos preenvasados y de observancia obligatoria en todo el territorio nacional para quien los procesa o importa, exige que las instrucciones de uso figuren en tintes, colorantes, decolorantes, permanentes y alaciadores permanentes, entre otr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y este curso no da recet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n tintes y colorantes obliga a una leyenda que no se puede omitir: «Los colorantes del cabello pueden causar reacciones alérgicas graves», seguida de la indicación de leer y seguir las instrucciones. Esa frase no es un trámite: es la señal de que el producto se aplica siguiendo el instructivo, con la piel revisada an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y este curso no da recet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e desprenden tres límites que este curso respeta y enseña a respetar. Uno: no se dan fórmulas, mezclas, diluciones ni remedios caseros con sustancias químicas; ninguna fuente verificada los respalda, y el único modo de empleo con validez es el del envas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hipoalergénico» no es un adjetivo de cortesía, porque el artículo 191 del Reglamento de Control Sanitario exige pruebas biológicas de sensibilización dérmica para poder declarar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y este curso no da recet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n el salón hay productos que no se expiden a granel, como tintes, permanentes, alaciadores y decolorantes (artículo 193), y el granel permitido se despacha en envases cerrados herméticamente y con utensilios limpios por producto (artículo 19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y este curso no da recetas · Procedimiento: decidir la frecuencia y ejecutar el lavad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e su registro antes de decidi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a las dos columnas de la lección anterior: raíz y largos. Con la semana delante, responda con hechos: cuántos días pasaron desde el último lavado, hubo sudor intenso, polvo o productos de peinado, y cómo se sintió la piel al día sigui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y este curso no da recetas · Procedimiento: decidir la frecuencia y ejecutar el lavad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ja una sola variable a prob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cuencia, producto de raíz, lugar del acondicionador o tiempo de enjuague. Cambiar todo junto impide saber qué funcionó. Anote la variable elegida y la fecha al lado del registr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y este curso no da recetas · Procedimiento: decidir la frecuencia y ejecutar el lavad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e siguiendo la secuencia de cinco pas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 antes que nada; champú en la raíz con la yema; deje que el enjuague recorra los largos; retire bien el producto; acondicionador de medios a puntas, sin subir a la raíz.]]></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y este curso no da recetas · Procedimiento: decidir la frecuencia y ejecutar el lavad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a si toca una segunda pasa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ólo hay acumulado evidente por fijadores, sudor o intervalo largo. Si la raíz está sensible o el intervalo ya es corto, la segunda pasada se salta: agrega fricción sin agregar limpiez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y este curso no da recetas · Procedimiento: decidir la frecuencia y ejecutar el lavad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e el resultado con los dos criteri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íz cómoda y sin picor al día siguiente; largos que se desenredan sin tirón y no quedan rasposos. Con los dos cumplidos, el esquema sirve; con uno fallando, se mueve la variable que sigue en la lis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y este curso no da recetas · Procedimiento: decidir la frecuencia y ejecutar el lavad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e al cierre de la segunda seman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a el registro completo y decida con la regla simple: si la molestia de la piel subió o aparecieron señales de alarma, se suspende y se consulta con la hoja en la mano; si el ajuste funcionó, se sostiene y se anota desde cuán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y este curso no da recetas · Caso ficticio: sastre que lava diario y la raíz no lo aguanta · Paso 1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inventado, sin datos de contacto. Rocío, nombre ficticio, trabaja en un taller de costura con polvo de tela y lavaba el cabello todos los días porque sentía la raíz pesada al final del turno. Después de cada lavado reportaba tirantez, picor por la noche y largos que chirriaban y se hacían un nudo al peinar. Su conclusión era que se estaba lavando poco; su registro mostraba lo contra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y este curso no da recetas · Caso ficticio: sastre que lava diario y la raíz no lo aguanta · Paso 2 de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ordenó 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jó una sola variable para la primera quincena: mover el champú exclusivamente a la zona de raíz, suspender el acondicionador en el nacimiento y enjuagar con más agua, sin cambiar productos ni frecuencia. El registro incorporó una línea por día con dos datos: cómo se siente la raíz al terminar y cómo se siente al día siguiente. El chirrido de los largos siguió apareciendo la primera semana, y se anotó tal cu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manda, y este curso no da recetas · Caso ficticio: sastre que lava diario y la raíz no lo aguanta · Paso 3 de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mostró la revis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segunda semana, el picor nocturno bajó y los largos dejaron de sentirse rasposos cuando el peinado se hizo empezando por las puntas. Con esa información, la conversación sobre la frecuencia dejó de ser una suposición: se revisó con el registro en la mano y se pidió orientación sobre productos declarados para la raíz, leyendo el modo de empleo de cada envase. Ninguna mezcla casera, ninguna cantidad inventada y ningún diagnóstico casero: dos columnas, fechas y una variable a la vez.]]></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manda, y este curso no da recetas]]></a:t>
            </a:r>
          </a:p>
        </p:txBody>
      </p:sp>
      <p:pic>
        <p:nvPicPr>
          <p:cNvPr id="3" name="" descr="Checklist para cerrar el lavado">
            <a:hlinkClick r:id="rId3" tooltip="Checklist para cerrar el lavado"/>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antes de vestirse y salir del bañ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2-lavado-y-acondicionamiento"/>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otar los largos como si estuvieran sucios. Los largos son fibra formada y sin vida: lo que se retira ahí es polvo, y lo hace el agua que baja. Restregar añade fricción en la parte más frágil y produce enredo y opacidad que después se atribuyen al champú.]]></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el acondicionador a la raíz. Da nacimiento aplastado y sensación de peso, empuja a lavar más seguido y puede confundirse con una molestia de la piel. El modo de empleo dice dónde va; si dice medios y puntas, ahí se que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scar la raíz con las uñas. Lastima la piel, deja ardor y abre una puerta que no tiene nada que ver con la limpieza. Se trabaja con la yema de los dedos, en movimientos cortos, y si hay acumulado se valora la segunda pasa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chirrido es limpieza. El sonido es roce entre mechones despojados, no una medición de suciedad. Confundirlo con higiene lleva a lavar más, frotar más y sentir peor el cabell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mezclas caseras con químicos. Diluciones, vinagres, polvos y recetas de internet no tienen respaldo en la información autorizada del producto y sustituyen el modo de empleo. Este curso no entrega fórmulas: se aplica lo que el envase decla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e cuando la raíz lo pida: incomodidad, peso o sudor, no por calendario fijo ni por lo que dice una public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hampú a la raíz con la yema; los largos se limpian con el enjuague, sin restreg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ndicionador sólo de medios a puntas, salvo que el envase declare expresamente el cuero cabellu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pasada únicamente con acumulado evidente; con raíz sensible o intervalo corto, se omi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eva una sola variable cada dos semanas y anótela en el registro; así sabrá qué causó el camb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molestia persistente, enrojecimiento con calor y dolor o cambios en la caída, se suspende la rutina y se consul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suspende el esquema de lavado y se busca valoración profesional si el picor o la molestia persisten varias semanas pese a haber corregido técnica y producto, si aparece enrojecimiento con piel caliente y dolorosa (señal que la referencia internacional asocia con infección cutánea y que exige atención médica inmediata), si hay herida, supuración o costras que no cierran, o si]]></a:t>
            </a:r>
          </a:p>
        </p:txBody>
      </p:sp>
      <p:sp>
        <p:nvSpPr>
          <p:cNvPr id="11" name=""/>
          <p:cNvSpPr txBox="1"/>
          <p:nvPr/>
        </p:nvSpPr>
        <p:spPr>
          <a:xfrm>
            <a:off x="685800" y="3505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observa una caída con patrón distinto al registr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3]]></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una reacción después de aplicar un tinte u otro producto químico, se retira lo que se pueda con agua, se guarda el envase y se busca atención llevando la etiqueta y la leyenda del producto.]]></a:t>
            </a:r>
          </a:p>
        </p:txBody>
      </p:sp>
      <p:sp>
        <p:nvSpPr>
          <p:cNvPr id="10" name=""/>
          <p:cNvSpPr txBox="1"/>
          <p:nvPr/>
        </p:nvSpPr>
        <p:spPr>
          <a:xfrm>
            <a:off x="685800" y="21621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curso no clasifica urgencias, no recomienda medicamentos ni indica concentraciones, tiempos de contacto ni preparaciones caseras: enseña a leer el envase y a saber cuándo dejar de probar en cas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se lava todos los días, siente la raíz tirante y le pica por la noche. ¿Cuál es la primera lectura razon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cabello está sucio y necesita más champú por lava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rutina puede estar siendo más agresiva de lo que la piel tolera: revisar técnica, lugar del producto y frecuenci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ay que cambiar a un champú que cure el pico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debe dejar de lavar el cabello por comple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qué caso tiene sentido hacer una segunda pasada de champú sobre la raíz?]]></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hay acumulado evidente de fijadores, pomadas o mucho sudor.]]></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empre, porque así el cabello queda más limpio y chirrí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la raíz está irritada y arde al tocarl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unca: dos pasadas dañan el cabello por defini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el cabello chirría después del lavado significa que quedó libre de sucie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nvase que dice «hipoalergénico» está respaldado por pruebas de sensibilización dérm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e cada producto o práctica con el lugar dond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hampú]]></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ondicionador de medios y punta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gua de enjuagu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ble pasad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la mitad hacia las punt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rre los largos y retira el residu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con acumulado evidente de fijador o sudo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aíz, trabajado con la yem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hampú se aplica en la ___ y se trabaja con la ___ de los dedos; los largos se limpian con lo que baja al ___.]]></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que cada acción según qué problema resuelve con más frecuenci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bicación del produc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écnica de lava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ecuencia de lava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ajar el acondicionador sólo a medios y punta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partir el champú en varias zonas de raíz]]></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bajar con la yema y no con la uñ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juagar hasta no dejar residu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inar empezando por las punt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paciar el lavado cuando la raíz no molest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var tras un turno con mucho sudo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que la línea con la práctica que no tiene respaldo en la información autorizada del product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ojé bien el cabello antes de aplicar el champú.]]></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se el champú en la raíz y lo trabajé con la yem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paré una mezcla con dos cucharadas de un tinte y vinagre.]]></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condicionador fue de medios a puntas, como indicaba el envase.]]></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juagué largo y anoté cómo quedó la raíz.]]></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2-lavado-y-acondic-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2-lavado-y-acondic-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2-lavado-y-acondic-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2-lavado-y-acondic-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7-r01-oa02-lavado-y-acondic-ex0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7-r01-oa02-lavado-y-acondic-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7-r01-oa02-lavado-y-acondic-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7-r01-oa02-lavado-y-acondic-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cide la frecuencia con su registro, aplica champú en la raíz y acondicionador en medios y puntas, y sabe cuándo la segunda pasada ayuda o estorb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e la matriz de sensaciones y la figura de los cinco pasos; identifique si el problema es de ubicación del producto, de técnica o de frecuenc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e hoy tres datos: cuántos días han pasado desde su último lavado, cómo se siente su raíz y cómo se sienten sus largos al pasar los dedos. Escoja una sola variable para cambiar durante las próximas dos semanas y escríbala junto a la fech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n lavado sin exce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amp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a raíz, con la yema de los de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ndicio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medios a puntas, según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r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impian con el agua que baja al enju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irr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ce de fibra despojada, no prueba de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oalergé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 prueba de sensibilización dérmica (art. 191, RCSP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un lavado sin exces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7-r01-oa02-lavado-y-acondicionamiento"/>
              </a:rPr>
              <a:t><![CDATA[Abrir el juego en el O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año y para el saló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da cuántos días se lava el cabell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año y para el salón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una cifra en la norma: se decide con actividad y sudor, clima, textura y la sensación de la raíz después del lavado y al día siguiente. Lo que se registra se puede comparar; lo que se supone, n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año y para el saló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doble lavado y cuándo convien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año y para el salón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egunda pasada corta sobre la raíz cuando hay acumulado de fijadores, pomadas o mucho sudor, o cuando el intervalo fue largo. Con raíz irritada o intervalo corto se omite: añade fricción sin añadir limpiez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año y para el saló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elo que chirría no está más limpi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año y para el salón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hirrido es roce entre fibras despojadas de lubricación superficial. Puede aparecer con la raíz aún con sudor y falta en cabellos con residuo. Se evalúa raíz cómoda y largos que se desenreda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año y para el saló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puede exigir a la etiqueta de un producto de sal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baño y para el salón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strucciones de uso y leyendas: la NOM-141 las exige en tintes, decolorantes, permanentes y alaciadores, y en tintes la leyenda sobre reacciones alérgicas graves. Sin etiqueta legible, no se aplic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bien es una decisión con datos, no un acto de fe en el producto más caro. La raíz se limpia con champú y con la yema de los dedos; los largos se limpian con lo que baja al enjuagar y se acondicionan de medios a puntas, porque la fibra no se repara, se trata por fuer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no la fija ninguna norma: la fijan el sudor, el clima, la textura y lo que la piel dice al día siguiente, y eso se sabe registrando. El doble lavado es una herramienta para el acumulado, no una rutina. Y el chirrido, que tanta gente confunde con limpieza, es roce de fibra despojad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envase como referencia y una variable cambiada por vez, el lavado deja de ser prueba y erro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ículos 269 y 270, Capítulo IX «Productos cosméticos» (Cámara de Diputados, texto vigente con últimas reformas DOF 15-01-2026) · https://www.diputados.gob.mx/LeyesBiblio/pdf/LGS.pdf · consulta: 2026-10-25 · alcance: Alcance federal. Define la finalidad del cosmético sobre las partes superficiales, incluido el sistema piloso y capilar, y prohíbe atribuirle acciones propias de los medicament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obligatoria en territorio nacional para quien procesa o importa. Exige instrucciones de uso en tintes, decolorantes, permanentes y alaciadores permanentes, y leyendas como la de reacciones alérgicas graves en colorantes de cabell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artículos 190, 191, 193 y 194 (DOF 09-08-1999, texto del repositorio de la Secretaría de Salud) · https://salud.gob.mx/unidades/cdi/nom/compi/rcsps.html ·]]></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2026-10-25 · alcance: Alcance federa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s de irritación primaria dérmica en acondicionadores, enjuagues y lociones capilares; «hipoalergénico» exige prueba de sensibilización; ciertos productos no se venden a granel. Se lee en el repositorio histórico de la Secretaría de Salud: revalidar antes de publica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Señales para derivar: Academia Americana de Dermatología (piel roja, caliente y dolorosa: atención médica inmediata) y CDC (uñas engrosadas o descoloridas: valoración con prueba) · https://www.aad.org/public/diseases/a-z/cellulitis-overview · consulta: 2026-10-25 · alcance: Alcance internacional, capa A: buena práctica sobre qué observar y a quién consultar. No es norma mexicana ni sustituye una valoración clínic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2-lavado-y-acondicionamiento"/>
              </a:rPr>
              <a:t><![CDATA[Lavar y acondicionar sin exc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Contenido de la casa con fuentes verificadas el 25-10-2026. Revisión editorial: realizada el 25-10-2026. Revisión por un profesional sanitario: no realizada, pendiente. Formación general y de carácter informativo: no otorga título, no habilita para ejercer una profesión sanitaria, no diagnostica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2026-10-26T06:02:09Z</dcterms:created>
  <dcterms:modified xsi:type="dcterms:W3CDTF">2026-10-26T06:02:09Z</dcterms:modified>
  <dc:title>Lavar y acondicionar sin excesos</dc:title>
  <dc:description>Presentación editable del OA «Lavar y acondicionar sin excesos». Enlace: https://saludyestetica.lumbre.lat/object/sye-c07-r01-oa02-lavado-y-acondicionamiento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