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1-fibra-y-cuero-cabellud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bello y cuero cabelludo son dos cosas distinta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bello y cuero cabelludo son dos cosas distinta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bra no siente; el cuero cabelludo es piel viva» (2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bra no siente; el cuero cabelludo es piel viva» (3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bra no siente; el cuero cabelludo es piel viva» (4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oducto va a la raíz y cuál va de medios a puntas» (2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oducto va a la raíz y cuál va de medios a puntas» (3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oducto va a la raíz y cuál va de medios a puntas» (4 de 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oducto va a la raíz y cuál va de medios a puntas» (5 de 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oducto va a la raíz y cuál va de medios a puntas» (6 de 6).]]></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mirar el cuero cabelludo sin diagnosticar»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mirar el cuero cabelludo sin diagnosticar»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irar el cuero cabelludo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asos para pasar de la impresión al dato, sin poner nom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icor y descamación no se resuelven con acondicionador» (2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icor y descamación no se resuelven con acondicionador» (3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icor y descamación no se resuelven con acondicionador» (4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la caída o la descamación se consultan»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la caída o la descamación se consultan»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os superficies, dos cuid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le sirve a la fibra y qué le corresponde a la piel v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registro de dos columnas para las cuatro semanas» (2 de 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registro de dos columnas para las cuatro semanas» (3 de 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registro de dos columnas para las cuatro semanas» (4 de 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ión propia del cuero cabelludo en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para el terr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bello limpio y seco, luz natural o una lámpara que no dé sombra, y un peine de púas separadas. Si puedes, pide ayuda para ver la nuca: es la zona que más se queda sin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ión propia del cuero cabelludo en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ivide y observa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el pelo en varias líneas con los dedos y mira la piel de cada raya: color, descamación, granitos, zonas donde la piel se ve más de lo que recordabas. Un minuto por zona, sin ap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ión propia del cuero cabelludo en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Toca con la yema, no con la u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orre con la yema de los dedos buscando molestia al pasar, sensibilidad o rugosidades. Rascarse con la uña lastima la piel y ensucia lo que se quería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ión propia del cuero cabelludo en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scribe dos columnas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olumna para la fibra (sensación de los largos, enredos, roturas) y otra para el cuero cabelludo (picor, descamación, molestia, producto usado en la raíz). La fecha va arriba: sin fecha no hay comparación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ión propia del cuero cabelludo en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lasific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el tranquila y fibra áspera: es rutina y técnica, y se trabaja en casa. Piel con molestia persistente o cambios en la caída: se consulta. Señales de alarma: se consulta sin esperar el cierre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ión propia del cuero cabelludo en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a la segunda y a la cuar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uelve a leer las dos columnas juntas y decide con la regla anterior. El plan de cuatro semanas se ajusta con lo que dicen los datos, no con lo que promete un envase; si algo empeoró, se suspende y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dos «pelo dañado» que no era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con nombres inve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struido para enseñar a separar planos; los nombres y los detalles son inventados. Paula, nombre inventado, trae las puntas ásperas y se recoge el pelo todos los días para trabajar; su cuero cabelludo no le molesta. Daniela, también nombre inventado, pide un acondicionador «para la raíz» porque le pica y ve escamas blancas al rascarse desde hace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dos «pelo dañado» que no era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Cómo se separan las dos situ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ula tiene un asunto de fibra: material muerto que se reseca y se enreda, y una costumbre de peinado que tira de la raíz. La decisión es de técnica y de producto para largos, más revisar cómo recoge el pelo. Daniela tiene un asunto de piel viva: el picor y la descamación no ocurren en el mechón, ocurren en el cuero cabelludo, y un acondicionador de puntas no llega ahí ni le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dos «pelo dañado» que no era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hizo cada una y qué se consul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ula anota en su registro la sensación de los largos y cambia la forma de recogerse; en dos semanas compara. Daniela hace lo otro: deja de aplicarse crema en la raíz, anota qué producto usaba, desde cuándo pica y si hay zonas rojas, y pide valoración profesional con esa hoja. Las dos se abstienen de buscarse un diagnóstico en internet y las dos actúan en el plano donde estaba su pregunta: una en la rutina, otra en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aplicar algo en la raí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para no tratar la piel viva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molestia es del cuero cabelludo, que es piel: se observa, se registra y se consulta si pers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icor y la descamación ocurren en la piel donde nace el cabello, no en el mechón ya formado. Un producto para largos no llega ahí ni le corresponde; si persiste, se registra y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y General de Salud, art. 269, enumera la epidermis y el sistema piloso y capilar como partes superficiales distintas: dos terrenos, dos cuid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1-fibra-y-cuero-cabellud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un cosmético no puede atribuirse acciones de medicamento ni afirmar que c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rtículo 270 de la Ley General de Salud prohíbe atribuir a los cosméticos acciones propias de los medicamentos, como curar o ser una solución definitiva de enfermedades, incluso en sus instrucciones y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 269 fija las finalidades del cosmético: limpiar, perfumar, modificar el aspecto, proteger, mantener en buen estado. Art. 270: no c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1-fibra-y-cuero-cabellud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tiene nervios ni riego: se corta sin dolor y no sangra. Lo que hay que hacer con la fibra dañada es protegerla, tratarla con productos para largos y recor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bra y el cuero cabelludo son terrenos distintos; el art. 269 de la Ley General de Salud los enumera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1-fibra-y-cuero-cabellud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egundo párrafo del artículo 269 deja fuera de la definición de cosmético toda sustancia destinada a ser ingerida, inhalada, inyectada o implantada. Es un acto médico reservado, y este curso lo menciona sólo para marcar ese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 269, segundo párrafo; art. 189 del Reglamento de Control Sanitario: no se incorporan fármacos a estos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1-fibra-y-cuero-cabellud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untas que se enredan al peinar → Fibra: proteger y rec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cor nocturno en la nuca → Cuero cabelludo: observar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aíz aplastada y pesada → Producto mal ubicado en la raí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vase sin modo de empleo → Producto: no se aplica sin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uperficie admite una pregunta distinta y tiene su propi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1-fibra-y-cuero-cabellud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perficiales · capilar · v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trata ambas superficies en la misma lista, sin confundirlas: la fibra es material muerto que se cuida por fuera; el cuero cabelludo es piel v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 269: «las partes superficiales del cuerpo humano: epidermis, sistema piloso y capilar, uñas, la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1-fibra-y-cuero-cabellud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justar qué producto va de medios a puntas → En cas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notar el picor con fecha y producto usado → En cas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edir el instructivo antes de aplicar un tinte → En el salón, con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escartar un producto a granel sin etiqueta → En el salón, con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levar la caída cambiante a una consulta → Con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cudir de inmediato si la piel está roja y caliente → Con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lano tiene su respuesta: llevar una pregunta al plano equivocado es lo que hace gasta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1-fibra-y-cuero-cabellud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me pica la raíz, me pondré más crema en los lar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icor es una señal del cuero cabelludo, no del mechón. Subir la crema a la raíz no la resuelve: ensucia la piel, aplana el nacimiento y retrasa la observación que sí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bra y cuero cabelludo son superficies distintas; la ley las enumera por separado en el artículo 26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1-fibra-y-cuero-cabellud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dos renglones con la fecha de hoy: uno sobre tu fibra (cómo se sienten los largos al pasar los dedos) y otro sobre tu cuero cabelludo (picor, descamación, molestia al recoger el pelo). Guarda los dos renglones: son el punto de partida de tu plan de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confundir las dos superfici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confundir las dos superfici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no confundir las dos superfici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acondicionador no quita el picor de la raí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picor ocurre en el cuero cabelludo, que es piel viva, y el acondicionador es un producto para la fibra: se aplica de medios a puntas. Además, el exceso en la raíz aplasta el nacimiento y empuja a lavar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uede prometer legalmente un producto capi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impiar, perfumar, ayudar a modificar el aspecto, proteger, mantener en buen estado o corregir olores (art. 269, Ley General de Salud). Curar o ser solución definitiva de una enfermedad está prohibido (art. 2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 del cuero cabelludo no se negocia con un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iel roja, caliente al tacto y dolorosa, o un enrojecimiento que se extiende: atención médica inmediata. Lo mismo si hay herida que supura o fie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con una caída que cambia de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gistrar con fecha durante varias semanas y llevar ese registro a una consulta. No se interpreta con fotos de internet ni se resuelve con un producto que promete cr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1-fibra-y-cuero-cabelludo]]></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3176" r:id="rId1"/>
    <p:sldLayoutId id="2482003177" r:id="rId2"/>
    <p:sldLayoutId id="2482003178" r:id="rId3"/>
    <p:sldLayoutId id="248200317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b67a83b683e076de836e2032cb28e4d17639b4a01c44f161.jpg"/>
  <Relationship Id="rId3" Type="http://schemas.openxmlformats.org/officeDocument/2006/relationships/hyperlink" Target="https://saludyestetica.lumbre.lat/object/sye-c07-r01-oa01-fibra-y-cuero-cabellud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7-r01-oa01-fibra-y-cuero-cabelludo" TargetMode="External"/>
  <Relationship Id="rId4" Type="http://schemas.openxmlformats.org/officeDocument/2006/relationships/hyperlink" Target="https://saludyestetica.lumbre.lat/object/sye-c07-r01-oa01-fibra-y-cuero-cabelludo"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7-r01-oa01-fibra-y-cuero-cabelludo" TargetMode="External"/>
  <Relationship Id="rId4" Type="http://schemas.openxmlformats.org/officeDocument/2006/relationships/hyperlink" Target="https://saludyestetica.lumbre.lat/object/sye-c07-r01-oa01-fibra-y-cuero-cabelludo"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7-r01-oa01-fibra-y-cuero-cabelludo" TargetMode="External"/>
  <Relationship Id="rId4" Type="http://schemas.openxmlformats.org/officeDocument/2006/relationships/hyperlink" Target="https://saludyestetica.lumbre.lat/object/sye-c07-r01-oa01-fibra-y-cuero-cabelludo"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hyperlink" Target="https://saludyestetica.lumbre.lat/object/sye-c07-r01-oa01-fibra-y-cuero-cabelludo" TargetMode="External"/>
  <Relationship Id="rId4"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1-fibra-y-cuero-cabelludo" TargetMode="External"/>
  <Relationship Id="rId3" Type="http://schemas.openxmlformats.org/officeDocument/2006/relationships/notesSlide" Target="../notesSlides/notesSlide8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bel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bellu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s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stint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7-r01-oa01-fibra-y-cuero-cabellud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 fibra capilar del cuero cabelludo, decidir en qué parte del conjunto va cada producto y explicar con palabras propias por qué el picor o la descamación no se resuelven acondicionando el larg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7. Explica qué es el mechón que se corta y se peina y qué es la piel donde se produce, y saca de ahí tres decisiones prácticas: qué producto va a la raíz, cuál a medios y puntas, y cuándo una molestia del cuero cabelludo se consulta. No diagnostic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bello · cuero cabelludo · etiquetado · observación · consulta · cosmétic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bello y cuero cabelludo son dos cosas distint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quieren cuidar su propio cabello y cuero cabelludo, y personas que lo atienden profesionalmente en un salón. No requiere conocimientos previos. El curso es formación general: no otorga título, no habilita para ejercer una profesión sanitaria y no sustituye una consul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bello y cuero cabelludo son dos cosas distint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salón llegan dos personas con la misma frase: «traigo el pelo muy dañado». La primera tiene las puntas ásperas y enredadas después de años de secadora, y un cuero cabelludo que no le da molestias. La segunda siente la raíz picosa, con enrojecimiento y escamas visibles, y pide «un acondicionador que me repare la raíz». Las dos se suelen atender con el mismo producto y con el mismo ges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bello y cuero cabelludo son dos cosas distint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no es un detalle técnico: el mechón que se corta, se peina y se tiñe es material que ya no tiene vida, así que se cuida por fuera; el cuero cabelludo es piel viva, y ahí se decide cómo sale el cabello nuevo. De esa separación salen tres decisiones concretas: qué producto va en la raíz, cuál va de medios a puntas y cuándo una molestia de la piel deja de ser un asunto de rutinas. Esta lección no pone nombres a nada: ordena la mirada.]]></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explora y, si hace falta, quien pide una prueba es el profesional sanitar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bra no siente; el cuero cabelludo es piel viv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chón que se corta, se peina y se tiñe no tiene nervios que avisen de un tirón ni riego que lo repare: se corta sin dolor y no sangra, y ese es el dato más honesto para entender qué es. Lo que pasa arriba, en el cuero cabelludo, es de otra naturaleza: es piel, con los folículos que producen la fibra y con terminaciones que avisan cuando algo los irri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bra no siente; el cuero cabelludo es piel viv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General de Salud, en su artículo 269, describe las dos superficies en una misma lista y por eso valen sus palabras: el cosmético se destina a «las partes superficiales del cuerpo humano: epidermis, sistema piloso y capilar, uñas, labios y órganos genitales externos».]]></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pidermis y sistema piloso y capilar aparecen enumeradas juntas, no confundidas: son dos terrenos con necesidades distint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bra no siente; el cuero cabelludo es piel viv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 el criterio para elegir producto, porque el mismo artículo 269 dice para qué sirve un cosmético: limpiarlo, perfumarlo, ayudar a modificar su aspecto, protegerlo, mantenerlo en buen estado o corregir olores. No curar, y eso no es un detalle de redac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bra no siente; el cuero cabelludo es piel viv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270 prohíbe expresamente «atribuir a los productos cosméticos acciones propias de los medicamentos, tales como curar o ser una solución definitiva de enfermedades», incluso en las instrucciones para su empleo. Cuando un tratamiento capilar promete arreglar una molestia del cuero cabelludo, está hablando en un registro que la ley no le permite.]]></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dea que conviene quedarse: la fibra se cuida por fuera y se recorta; la piel se observa, se registra y, si algo no va bien, se consul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oducto va a la raíz y cuál va de medios a punta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decide el envase, no la costumbre.]]></a:t>
            </a:r>
          </a:p>
        </p:txBody>
      </p:sp>
      <p:sp>
        <p:nvSpPr>
          <p:cNvPr id="8" name=""/>
          <p:cNvSpPr txBox="1"/>
          <p:nvPr/>
        </p:nvSpPr>
        <p:spPr>
          <a:xfrm>
            <a:off x="514350" y="15525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ducto pensado para la raíz se formuló y se probó para tocar piel: el Reglamento de Control Sanitario de Productos y Servicios, en su artículo 190, exige «índice de irritación primaria dérmica» para acondicionadores, enjuagues, lociones capilares y fijadores, y también para decolorantes y tintes.]]></a:t>
            </a:r>
          </a:p>
        </p:txBody>
      </p:sp>
      <p:sp>
        <p:nvSpPr>
          <p:cNvPr id="9"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parte de asumir que esos productos están en contacto con la piel y obliga a comprobar que no causen dañ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oducto va a la raíz y cuál va de medios a punta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onces, si el modo de empleo dice «aplicar en el cuero cabelludo» o «masajear la raíz», ahí va; y si dice «de medios a puntas», se mantiene apartado de la raíz, aunque en muchos salones se aplique de arriba hacia abajo por rutin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onsecuencias prácticas. Primera: el acondicionador es un producto para la fibra; untado en la raíz deja sensación de peso y aspecto aplastado, y con frecuencia empuja a lavar más seguido, que suele empeorar lo que se quería evitar. Segunda: hay productos que no deben aceptarse sin envase y etique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oducto va a la raíz y cuál va de medios a punta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193 del mismo Reglamento prohíbe vender a granel tintes, productos para permanentes, alaciadores, decolorantes y depilatorios, y el artículo 194 exige que el granel permitido se despache en envases cerrados herméticamente, con recipientes limpios y utensilios lavados para cada producto.]]></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ta la etiqueta: se pide antes de aplicar, y si no aparece, no se aplic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oducto va a la raíz y cuál va de medios a punta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3]]></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sobre cuidado capilar, de carácter informativo. No diagnostica, no indica tratamientos, no prescribe productos y no sustituye la valoración de un profesional sanitario. Sirve para separar qué parte del conjunto está hablando, ordenar la observación y llegar a la consulta o al salón con una pregunta mejor arma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oducto va a la raíz y cuál va de medios a punta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3]]></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nombres, sin promesa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quí no se pone nombre a lo que se ve en la piel ni en el pelo, y no se promete crecimiento, densidad ni «cabello sano en tantas semanas». Un cosmético no puede atribuirse acciones de medicamento (artículo 270 de la Ley General de Salud). Los productos que se inyectan o se implantan en el cuero cabelludo no son cosméticos y no corresponden a un sal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oducto va a la raíz y cuál va de medios a punta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3]]></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antes que la costumbr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aplicar cualquier cosa en la raíz, lea una vez el modo de empleo completo. Si dice cuero cabelludo, va a la piel; si dice medios y puntas, se mantiene lejos de la raíz. Si el producto no tiene etiqueta legible, se pide; sin etiqueta no se aplica, aunque sea el mismo que usa la veci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mirar el cuero cabelludo sin diagnost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r bien es una técnica sencilla y no un dictamen. Con el cabello limpio y seco, se separa el pelo en varias líneas con los dedos para descubrir la piel, con buena luz, y se observa la cabeza entera: coronilla, laterales, nuca y línea del frente. En la nuca casi siempre hace falta otra persona o un espejo que permita girar.]]></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mira el color de la piel, si hay descamación, si se ven zonas con menos pelo del que la persona recuerda y se pasa la yema de los dedos para registrar molestias. Lo que se busca no es el nombre de una enfermedad: es un cuadro de datos con fecha, comparable dentro de dos seman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mirar el cuero cabelludo sin diagnost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esto sustituye la valoración de un profesional sanitario; sirve para llegar a esa valoración con algo mejor que una impresión.]]></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gura de esta lección deja la secuencia en cuatro pasos: separar, mirar, registrar y decidir. El registro es la parte que casi nadie hace y la que más rinde. Anotar qué se vio, desde cuándo, con qué se estaba lavando y si había molestia permite distinguir un cambio real de un mal día, y ahorra reprocesos en la consul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mirar el cuero cabelludo sin diagnost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la cámara del teléfono, una advertencia honesta: la luz y el flash alteran el color de la piel, así que la foto sirve como memoria y no como evidencia. La regla de fondo es simple y no se negocia: ni una aplicación, ni el mostrador de una tienda, ni esta lección ponen nombre a lo que se ve.]]></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lo decide quien explora y, cuando hace falta, quien solicita una prueb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mirar el cuero cabelludo sin diagnosticar]]></a:t>
            </a:r>
          </a:p>
        </p:txBody>
      </p:sp>
      <p:pic>
        <p:nvPicPr>
          <p:cNvPr id="3" name="" descr="Mirar el cuero cabelludo sin diagnosticar">
            <a:hlinkClick r:id="rId3" tooltip="Mirar el cuero cabelludo sin diagnosticar"/>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asos para pasar de la impresión al dato, sin poner nombr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1-fibra-y-cuero-cabelludo"/>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icor y descamación no se resuelven con acondicionado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icor y la descamación viven del lado de la piel, no del lado de la fibra, y por eso una crema para largos no los alcanza: se aplica justo donde no está el problema. Dentro del alcance de un cosmético hay movimientos razonables: mirar qué producto se está poniendo en la raíz y suspender lo que arde.]]></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revisar la frecuencia y la técnica de lavado si el cuero cabelludo queda tirante después de cada champú. También enjuagar con más agua y llevar el registro de la semana comple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icor y descamación no se resuelven con acondicionado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conviene es buscar en internet un nombre para lo que se ve, porque esa búsqueda casi siempre termina en un producto que promete curar, y a un cosmético la ley no le permite afirmarlo (artículo 270 de la Ley General de Salud, federal).]]></a:t>
            </a:r>
          </a:p>
        </p:txBody>
      </p:sp>
      <p:sp>
        <p:nvSpPr>
          <p:cNvPr id="8" name=""/>
          <p:cNvSpPr txBox="1"/>
          <p:nvPr/>
        </p:nvSpPr>
        <p:spPr>
          <a:xfrm>
            <a:off x="514350" y="26098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se discuten ni se negocian con un produc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icor y descamación no se resuelven con acondicionado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del cuero cabelludo está roja, caliente al tacto y duele, o si ese enrojecimiento se extiende y se acompaña de malestar general, la referencia internacional es directa: se busca atención médica de inmediato, no un champú diferente; la Academia Americana de Dermatología describe esos signos y recomienda atención médica inmedia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icor y descamación no se resuelven con acondicionado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patrón de decisión se aplica a las uñas de manos y pies, que también trabajará este curso: una uña engrosada, descolorida o quebradiza se lleva a valorar con prueba de laboratorio, porque sin prueba nadie puede afirmar qué la provoca. Señal, registro, consulta: en ese orden, sin diagnosticar en cas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icor y descamación no se resuelven con acondiciona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en un salón de cabello. La última columna no es un consejo clínico: dice qué parte está hablando y dónde se resuelve la du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3]]></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981325"/>
                <a:gridCol w="2000250"/>
                <a:gridCol w="31337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rte está habl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as ásperas y enredadas tras años de secad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bra: material mu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ger al peinar y recortar: nada la repara s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cor con zonas rojas en la nuca desde hace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ro cabelludo: piel v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y pedir valoración; no rascar ni autoaplic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mación fina en clima seco, sin molest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dos superfici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 el lavado (lección 2) y observar dos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3]]></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981325"/>
                <a:gridCol w="2000250"/>
                <a:gridCol w="31337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rte está habl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ofrecen un tratamiento capilar a granel sin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la etiqueta; hay productos que no se venden a gran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dor en la raíz al aplicar un producto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ro cabelludo: piel v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enjuagar con agua y consultar si pers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ída más abundante durante muchas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y funcionamiento ge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con el registro en mano, sin diagnóstico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caída o la descamación se consult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go de cabello se cae siempre, así que la pregunta útil no es si se cae, sino qué cambió respecto a lo que la persona conoce de sí misma.]]></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registro manda: mechones más abundantes en la almohada o en el desagüe durante varias semanas, una línea del frente que se ve más atrás de lo que estaba, zonas donde la piel se nota a través del pelo, o una caída que aparece después de una enfermedad, de un parto o de un tratamiento que ya tiene indicado un profesion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caída o la descamación se consult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lquiera de esos datos se lleva a consulta con la hoja en la mano. Ninguno se interpreta en el salón, ninguno se decide por comparación con fotos de otras personas y ninguno se resuelve con un producto que prometa crecimiento: prometerlo sería, otra vez, salir del registro que la ley permite a un cosmétic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lado del salón hay un límite que conviene decir con todas sus letras. Existen tratamientos que se anuncian para el cuero cabelludo y se aplican introduciendo sustancias bajo la piel, con nombres como mesoterapia, plasma o bioestimulador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caída o la descamación se consult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on cosméticos: el segundo párrafo del artículo 269 de la Ley General de Salud deja fuera de la definición toda sustancia o mezcla destinada a ser «ingerida, inhalada, inyectada o implantada», y el artículo 189 del Reglamento prohíbe incorporar fármacos a estos productos.]]></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actos médicos que decide y realiza un profesional de la salud con título y cédula profesionales. En este curso se mencionan sólo para entender ese límite: aquí no se enseña cómo se hace, cuánto se aplica ni con qué frecuenc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caída o la descamación se consultan]]></a:t>
            </a:r>
          </a:p>
        </p:txBody>
      </p:sp>
      <p:pic>
        <p:nvPicPr>
          <p:cNvPr id="3" name="" descr="Dos superficies, dos cuidados">
            <a:hlinkClick r:id="rId3" tooltip="Dos superficies, dos cuidado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le sirve a la fibra y qué le corresponde a la piel viv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1-fibra-y-cuero-cabelludo"/>
              </a:rPr>
              <a:t><![CDATA[Ver imagen original en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registro de dos columnas para las cuatro seman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 este curso es un plan de cuidado capilar de cuatro semanas con puntos de revisión, y esta lección pone su base: un registro en dos columnas. La primera columna describe la fibra: cómo se siente el cabello al pasar los dedos de la mitad hacia las puntas, si se enreda, si se rompieron mechones al peinar, cómo se ve la punta del cepill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registro de dos columnas para las cuatro seman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describe el cuero cabelludo: si pica de día o de noche, si se ven escamas al rascarse o al sacudir el pelo, si molesta recoger el cabello y qué producto se aplicó en la raíz. Dos renglones por semana durante cuatro semanas alcanzan para ver tendencias.]]></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structura la propone el curso como ejercicio; cada persona la ajusta a su calendario, a su presupuesto y a lo que su profesional le indiqu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registro de dos columnas para las cuatro seman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untos de revisión sugeridos son dos: al cierre de la segunda semana y al cierre de la cuarta. En cada revisión se leen las dos columnas juntas y se decide con una regla simple. Si la molestia de la piel subió, si apareció enrojecimiento con calor y dolor, si la caída cambió de patrón o si hay una herida que no cierra, el plan se suspende y se consulta con el registro.]]></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está tranquila pero los largos siguen ásperos, el problema es de fibra y de técnica: ahí va la siguiente lección, sobre lavado y acondicionamien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registro de dos columnas para las cuatro seman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do quedó igual, conviene revisar qué producto se aplica en la raíz y con qué frecuencia, porque «no pasó nada» también es un dato, y el cuarto paso de la secuencia es precisamente decidir con datos y no con la impresión del espej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registro de dos columnas para las cuatro semanas · Procedimiento: revisión propia del cuero cabelludo en dos columna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el terren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bello limpio y seco, luz natural o una lámpara que no dé sombra, y un peine de púas separadas. Si puedes, pide ayuda para ver la nuca: es la zona que más se queda sin revis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registro de dos columnas para las cuatro semanas · Procedimiento: revisión propia del cuero cabelludo en dos columna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vide y observa la piel]]></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el pelo en varias líneas con los dedos y mira la piel de cada raya: color, descamación, granitos, zonas donde la piel se ve más de lo que recordabas. Un minuto por zona, sin apur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registro de dos columnas para las cuatro semanas · Procedimiento: revisión propia del cuero cabelludo en dos columna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oca con la yema, no con la uñ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re con la yema de los dedos buscando molestia al pasar, sensibilidad o rugosidades. Rascarse con la uña lastima la piel y ensucia lo que se quería observ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registro de dos columnas para las cuatro semanas · Procedimiento: revisión propia del cuero cabelludo en dos columna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dos columnas con fech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lumna para la fibra (sensación de los largos, enredos, roturas) y otra para el cuero cabelludo (picor, descamación, molestia, producto usado en la raíz). La fecha va arriba: sin fecha no hay comparación posib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registro de dos columnas para las cuatro semanas · Procedimiento: revisión propia del cuero cabelludo en dos columna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ca la decis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l tranquila y fibra áspera: es rutina y técnica, y se trabaja en casa. Piel con molestia persistente o cambios en la caída: se consulta. Señales de alarma: se consulta sin esperar el cierre del m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registro de dos columnas para las cuatro semanas · Procedimiento: revisión propia del cuero cabelludo en dos columna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a la segunda y a la cuarta seman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uelve a leer las dos columnas juntas y decide con la regla anterior. El plan de cuatro semanas se ajusta con lo que dicen los datos, no con lo que promete un envase; si algo empeoró, se suspende y se consul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registro de dos columnas para las cuatro semanas · Caso ficticio: dos «pelo dañado» que no eran lo mism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con nombres inventado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struido para enseñar a separar planos; los nombres y los detalles son inventados. Paula, nombre inventado, trae las puntas ásperas y se recoge el pelo todos los días para trabajar; su cuero cabelludo no le molesta. Daniela, también nombre inventado, pide un acondicionador «para la raíz» porque le pica y ve escamas blancas al rascarse desde hace seman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registro de dos columnas para las cuatro semanas · Caso ficticio: dos «pelo dañado» que no eran lo mismo · Paso 2 de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separan las dos situacione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ula tiene un asunto de fibra: material muerto que se reseca y se enreda, y una costumbre de peinado que tira de la raíz. La decisión es de técnica y de producto para largos, más revisar cómo recoge el pelo. Daniela tiene un asunto de piel viva: el picor y la descamación no ocurren en el mechón, ocurren en el cuero cabelludo, y un acondicionador de puntas no llega ahí ni le correspond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registro de dos columnas para las cuatro semanas · Caso ficticio: dos «pelo dañado» que no eran lo mismo · Paso 3 de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izo cada una y qué se consult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ula anota en su registro la sensación de los largos y cambia la forma de recogerse; en dos semanas compara. Daniela hace lo otro: deja de aplicarse crema en la raíz, anota qué producto usaba, desde cuándo pica y si hay zonas rojas, y pide valoración profesional con esa hoja. Las dos se abstienen de buscarse un diagnóstico en internet y las dos actúan en el plano donde estaba su pregunta: una en la rutina, otra en la consul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registro de dos columnas para las cuatro semanas]]></a:t>
            </a:r>
          </a:p>
        </p:txBody>
      </p:sp>
      <p:pic>
        <p:nvPicPr>
          <p:cNvPr id="3" name="" descr="Checklist antes de aplicar algo en la raíz">
            <a:hlinkClick r:id="rId3" tooltip="Checklist antes de aplicar algo en la raíz"/>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para no tratar la piel viva a cieg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1-fibra-y-cuero-cabelludo"/>
              </a:rPr>
              <a:t><![CDATA[Ver imagen original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dar el acondicionador a la raíz. Es el error más frecuente y más silencioso: el producto de largos llega a la piel, deja sensación de peso y aplasta el nacimiento. El modo de empleo del envase dice dónde va, y ahí se obedec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olver el picor con más crema. El picor y la descamación son de la piel, no del mechón. Añadir crema al largo no alcanza a la raíz y suele empujar a lavar más seguido, que puede empeorar la molestia que se quería calm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r en internet el nombre de lo que se ve. La búsqueda termina en un producto que promete curar, y un cosmético no puede decir eso. Lo que se hace con un dato observado es registrarlo y llevarlo a quien puede explorarlo, no interpretarlo con fotos ajenas.]]></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productos sin etiqueta porque «son profesionales». Tintes, permanentes, alaciadores, decolorantes y depilatorios no se venden a granel, y el granel permitido exige envase hermético y utensilios limpios por producto. Sin etiqueta no hay modo de empleo ni leyenda de riesg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protección con reparación. Un producto protege y mantiene en buen estado la parte superficial; no devuelve vida a una fibra cortada. Prometer reparación permanente o crecimiento es salir de lo que la ley permite declarar a un cosmétic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dice raíz, va a la piel; si dice medios y puntas, no se acerca a la raíz.]]></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olestia está en la piel y no en el mechón, el acondicionador no es la respuesta: hay que observar y registr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envase promete curar, sanar o hacer crecer el cabello, está fuera de lo que un cosmético puede declarar: no se compr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está roja, caliente y duele, o el enrojecimiento se extiende, se busca atención médica de inmedia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3]]></a:t>
            </a:r>
          </a:p>
        </p:txBody>
      </p:sp>
      <p:sp>
        <p:nvSpPr>
          <p:cNvPr id="7" name="" descr=""/>
          <p:cNvSpPr/>
          <p:nvPr/>
        </p:nvSpPr>
        <p:spPr>
          <a:xfrm>
            <a:off x="514350" y="25908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5908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aída cambia de patrón durante varias semanas, se consulta con el registro en la mano, sin autodiagnóstico.]]></a:t>
            </a:r>
          </a:p>
        </p:txBody>
      </p:sp>
      <p:sp>
        <p:nvSpPr>
          <p:cNvPr id="11"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salón no muestra la etiqueta o el instructivo de un producto químico, se pide; si no aparece, se pospone el servicio.]]></a:t>
            </a:r>
          </a:p>
        </p:txBody>
      </p:sp>
      <p:sp>
        <p:nvSpPr>
          <p:cNvPr id="13" name=""/>
          <p:cNvSpPr txBox="1"/>
          <p:nvPr/>
        </p:nvSpPr>
        <p:spPr>
          <a:xfrm>
            <a:off x="685800" y="2667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4" name=""/>
          <p:cNvSpPr txBox="1"/>
          <p:nvPr/>
        </p:nvSpPr>
        <p:spPr>
          <a:xfrm>
            <a:off x="685800" y="30765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busca atención médica inmediata si la piel del cuero cabelludo está roja, caliente al tacto y dolorosa, si el enrojecimiento se extiende hacia la cara o el cuello, si aparece fiebre o malestar general, o si hay una herida que supura y no cierr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3]]></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pide valoración profesional sin esperar el fin del plan si la caída cambia de patrón varias semanas seguidas, si se observan zonas con menos pelo, si la descamación intensa no cede al ajustar la rutina o si la molestia despierta por la noche. Si un producto causó ardor, se retira con agua, se guarda el envase y se consulta llevando la etiqueta.]]></a:t>
            </a:r>
          </a:p>
        </p:txBody>
      </p:sp>
      <p:sp>
        <p:nvSpPr>
          <p:cNvPr id="10" name=""/>
          <p:cNvSpPr txBox="1"/>
          <p:nvPr/>
        </p:nvSpPr>
        <p:spPr>
          <a:xfrm>
            <a:off x="685800" y="3105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clasifica urgencias ni diagnostica: describe señales y a quién se llevan. La patología del cuero cabelludo y todo procedimiento que introduzca sustancias bajo la piel corresponden a profesionales de la salu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siente picor y ve escamas en la raíz. ¿Cuál es la lectura correcta de la situ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ibra está reseca: más acondicionador de medios a punta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molestia es del cuero cabelludo, que es piel: se observa, se registra y se consulta si persist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falta de lavado: hay que lavar el doble cada dí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un problema del salón: se cambia de champú y lis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ratamiento capilar anuncia que «cura» la molestia del cuero cabelludo. ¿Qué se puede afirmar con la ley dela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s el producto indicado para ese problem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un cosmético no puede atribuirse acciones de medicamento ni afirmar que cur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promesa es válida si lo dice un video de la marc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conviene probarlo y ver qué pasa en un m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echón que se corta, se peina y se tiñe es material que ya no tiene vida, así que no se repara so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ducto inyectado en el cuero cabelludo es un cosmético capilar más, con otra forma de aplicars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observación con la parte del conjunto que está habland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untas que se enredan al peinar]]></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cor nocturno en la nuc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aíz aplastada y pesad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vase sin modo de empleo]]></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ero cabelludo: observar y consult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ducto mal ubicado en la raíz]]></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ducto: no se aplica sin etiquet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bra: proteger y recort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rtículo 269 de la Ley General de Salud llama partes ___ del cuerpo humano a la epidermis y al sistema piloso y ___. Por eso la fibra se cuida por fuera y el cuero cabelludo se observa como lo que es: piel ___.]]></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ecisión según dónde se resuel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casa, rutin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el salón, con etique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 valoración profesion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justar qué producto va de medios a punta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otar el picor con fecha y producto usad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dir el instructivo antes de aplicar un tint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scartar un producto a granel sin etique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levar la caída cambiante a una consul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cudir de inmediato si la piel está roja y calient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trata un asunto de piel viva con un producto para la fibr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 lavo con el champú indicado para mi cuero cabellud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condicionador lo aplico de medios a puntas, como dice el envase.]]></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me pica la raíz, me pondré más crema en los largo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é la fecha y desde cuándo siento molestia.]]></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picor sigue dos semanas más, pido valor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7-r01-oa01-fibra-y-cuero-ca-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7-r01-oa01-fibra-y-cuero-ca-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7-r01-oa01-fibra-y-cuero-ca-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7-r01-oa01-fibra-y-cuero-ca-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7-r01-oa01-fibra-y-cuero-ca-ex0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7-r01-oa01-fibra-y-cuero-ca-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7-r01-oa01-fibra-y-cuero-ca-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7-r01-oa01-fibra-y-cuero-ca-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eparas la fibra del cuero cabelludo, sabes a qué superficie va cada producto y llevas un registro que permite decidir si alcanza la rutina o toca consult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dos superficies y la tabla de situaciones; vuelve a clasificar cada observación antes de continuar con la lección de lava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dos renglones con la fecha de hoy: uno sobre tu fibra (cómo se sienten los largos al pasar los dedos) y otro sobre tu cuero cabelludo (picor, descamación, molestia al recoger el pelo). Guarda los dos renglones: son el punto de partida de tu plan de cuatro semanas.]]></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nfundir las dos superfici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3]]></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409825"/>
                <a:gridCol w="5705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bra capi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muerto: se cuida por fuera y se rec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ro cabell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viva: se observa, se registra y s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269 de la LG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ne el cosmético por las partes superficiales: epidermis y sistema piloso y capi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270 de la LG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osmético no puede atribuirse acciones de medic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nfundir las dos superfici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3]]></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409825"/>
                <a:gridCol w="5705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roja, caliente y dolo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médica inmediata, no otro champ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nfundir las dos superfici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7-r01-oa01-fibra-y-cuero-cabelludo"/>
              </a:rPr>
              <a:t><![CDATA[Abrir el juego en el O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 el baño o en el salón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acondicionador no quita el picor de la raíz?]]></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 el baño o en el salón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picor ocurre en el cuero cabelludo, que es piel viva, y el acondicionador es un producto para la fibra: se aplica de medios a puntas. Además, el exceso en la raíz aplasta el nacimiento y empuja a lavar má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 el baño o en el salón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uede prometer legalmente un producto capila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 el baño o en el salón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impiar, perfumar, ayudar a modificar el aspecto, proteger, mantener en buen estado o corregir olores (art. 269, Ley General de Salud). Curar o ser solución definitiva de una enfermedad está prohibido (art. 27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 el baño o en el salón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 del cuero cabelludo no se negocia con un product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 el baño o en el salón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l roja, caliente al tacto y dolorosa, o un enrojecimiento que se extiende: atención médica inmediata. Lo mismo si hay herida que supura o fiebr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 el baño o en el salón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con una caída que cambia de patró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 el baño o en el salón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gistrar con fecha durante varias semanas y llevar ese registro a una consulta. No se interpreta con fotos de internet ni se resuelve con un producto que promete crecimient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bra y cuero cabelludo no son la misma cosa, y casi toda la confusión del cuidado capilar nace de tratarlas como si lo fueran. El mechón que ves es material muerto: se protege por fuera y se recorta, y ninguna crema le devuelve vida. La piel donde nace es piel viva: pica, arde, descama y avisa, y ahí es donde conviene mirar, registrar y, según qué señal, consultar. La etiqueta decide qué producto va a la raíz y cuál a los largos, y la ley le niega a un cosmético el derecho a prometer curas. Con esa separación, el plan de cuatro semanas del curso se arma solo en dos columnas, y las decisiones dejan de depender del espejo de un buen dí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Productos cosméticos», artículos 269 y 270 (Cámara de Diputados, texto vigente con últimas reformas DOF 15-01-2026) · https://www.diputados.gob.mx/LeyesBiblio/pdf/LGS.pdf · consulta: 2026-10-25 · alcance: Alcance federal en México. Define el cosmético por las partes superficiales del cuerpo, incluye el sistema piloso y capilar, y prohíbe atribuir a los cosméticos acciones propias de los medicamento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Título Vigésimo Segundo, artículos 187, 189, 190, 191, 193 y 194 (DOF 09-08-1999, texto en el repositorio de la Secretaría de Salud) · https://salud.gob.mx/unidades/cdi/nom/compi/rcsps.html · consulta: 2026-10-25 · alcance: Alcance federal en México. Lista los productos para el cabello, exige pruebas de irritación primaria dérmica y de sensibilización, y regula la venta a granel. Se lee en el repositorio histórico de la Secretaría de Salud, no en una versión consolidada del DOF: verifíquelo antes de publicar.]]></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Alcance federal en México, obligatoria para quien procesa o importa cosméticos. Fija instrucciones de uso para tintes, decolorantes, permanentes y alaciadores, leyendas precautorias y declaraciones prohibidas. No fija concentraciones, tiempos ni temperatura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Señales para derivar: Academia Americana de Dermatología (celulitis) y CDC (infección fúngica de uñas) · https://www.aad.org/public/diseases/a-z/cellulitis-overview · consulta: 2026-10-25 · alcance: Alcance internacional, capa A: buena práctica técnica sobre qué observar y cuándo consultar. No es normativa mexicana ni sustituye una valoración clínic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1-fibra-y-cuero-cabelludo"/>
              </a:rPr>
              <a:t><![CDATA[Cabello y cuero cabelludo son do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Contenido de la casa con fuentes verificadas el 25-10-2026. Revisión editorial: realizada el 25-10-2026. Revisión por un profesional sanitario: no realizada, pendiente. Formación general y de carácter informativo: no otorga título, no habilita para ejercer una profesión sanitaria, no diagnostica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2026-10-26T03:55:03Z</dcterms:created>
  <dcterms:modified xsi:type="dcterms:W3CDTF">2026-10-26T03:55:03Z</dcterms:modified>
  <dc:title>Cabello y cuero cabelludo son dos cosas distintas</dc:title>
  <dc:description>Presentación editable del OA «Cabello y cuero cabelludo son dos cosas distintas». Enlace: https://saludyestetica.lumbre.lat/object/sye-c07-r01-oa01-fibra-y-cuero-cabelludo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