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6-preparar-consulta-dermatologic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la consulta dermatológica: el registro que sí sirve»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la consulta dermatológica: el registro que sí sirve»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la consulta se pierde en los detalle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hoja de una página: los campos que sí importan»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hoja de una página: los campos que sí importan»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hoja de una página: los campos que sí importan»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describir un cambio sin ponerle nombr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duda a la consult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hoja, tres preguntas y un plan que se enti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preguntas que ordenan la cit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tos, privacidad y lo que el registro no hac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anotar y para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datos que cambian la calidad de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pués de la consulta: el registro que sigue»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el motivo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dónde y desde cuándo, sin adjetivos ni conclusiones. Si no sabes qué es, escribe «no sé qué es»; la frase sigue siendo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ibuja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uerpo sencillo con una marca basta. Si hay varias lesiones, numéralas y anota cada una en una línea distinta para no mezcla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rma la línea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a fecha en que lo notaste, fecha del cambio y fecha de la última foto. Si no recuerdas el día, usa el mes y dilo: «aproximadamente en mar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Mide y d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amaño con regla o referencia de 6 mm. Describe asimetría, borde, color y evolución si aplica. Anota síntomas: pica, duele, sangra, sup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nexa productos y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mbre y fechas de cada producto, medicamentos de uso habitual, alergias, exposición solar y tratamientos previos. Foto de la etiqueta si no recuerdas el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ho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tre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observa, qué debes vigilar y qué sigue. Escríbelas antes de entrar y deja espacio para anotar las respuestas y el plan en tu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gunda cita de E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lena, nombre inventado, salió de su primera cita sin haber mencionado la mancha del brazo. Para la segunda preparó una hoja: motivo en una frase, dibujo del brazo, fecha aproximada de marzo, tamaño de ocho milímetros, dos tonos de café y una foto con regla. Anotó los productos que había usado y las tre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gunda cita de E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cambió en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a vez empezó mostrando la hoja. El profesional leyó la línea de tiempo, comparó la foto con la lesión y preguntó por los síntomas que Elena había anotado. Ella preguntó qué observaba, qué debía vigilar y cuándo volver. Anotó las respuestas en la misma hoja y repitió el plan en sus palabras antes de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gunda cita de E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quedó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na salió con un plan escrito, una fecha de revisión y una lista de señales para adelantar la cita. La hoja no le dijo qué tenía: eso lo decidió la valoración. Lo que sí cambió fue la calidad de la conversación y la posibilidad de comparar en la siguiente cita. Si hubiera aparecido rojo, calor y dolor, no habría esperado: habría buscado atención inmediata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la hoja antes de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comprobaciones para una consult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ancha café de 8 mm en el brazo derecho, notada en marzo, con borde irreg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ato describe qué se ve, dónde y desde cuándo. Las otras opciones ponen nombre antes de la valoración y cierran la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gistro separa hechos de interpretaciones; la regla ABCDE aporta vocabulario descrip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6-preparar-consulta-dermatologic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levar el envase o una foto de la etiqueta y anotar cuándo lo us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nvase o la foto de la etiqueta dan el nombre exacto y evitan adivinar. Lo importante es qué se aplicó y cuándo, no la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hoja anota productos con fechas; si no hay nombre, se lleva el envase o la f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6-preparar-consulta-dermatologic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ordena la conversación y aporta hechos, pero no explora la piel ni decide el plan. La valoración corresponde al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3 – GPC IMSS: autoexploración acompañada de exploración profesional y envío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6-preparar-consulta-dermatologic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oja se puede usar en ese momento para recordar fechas, síntomas y preguntas. No depende de una revisión previa ni de validación a di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gistro lo llena la persona y se usa en la consulta; no promete revisión rem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6-preparar-consulta-dermatologic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otivo → Una frase con qué, dónde y desde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nea de tiempo → Fechas de inicio, cambio y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íntomas → Pica, duele, sangra o sup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guntas → Tres, escritas antes de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ampo tiene una función distinta y evita mezclar datos con interpret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6-preparar-consulta-dermatologic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chos · médic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se apoya en hechos verificables; el rojo, la hinchazón, el calor y el dolor son una urgencia que no espera la cita progr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4 – AAD: atención médica inmediata ante piel roja, hinchada, caliente y dolor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6-preparar-consulta-dermatologic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el motivo en una frase → Antes de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omar la foto con referencia → Antes de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egir tres preguntas → Antes de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ostrar la hoja y preguntar → Durante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las respuestas → Durante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petir el plan en palabras propias → Después de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ctualizar el registro si algo cambia → Después de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hoja se prepara, se usa y se actualiza; cada momento tiene sus propias a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6-preparar-consulta-dermatologic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ya tengo cita, dejé de anotar los cambios hasta el día de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se construye antes y se actualiza hasta la cita. Dejar de anotar los cambios pierde justamente la información que la valoración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ínea de tiempo y la evolución son datos centrales de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6-preparar-consulta-dermatologic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a hoja y escribe el motivo de tu próxima consulta en una frase con fecha. Debajo, anota tres preguntas y una señal que te haría buscar atención inmediata. Si no puedes llenar algún campo, escribe «no lo sé» y llévalo como pregunta: también eso es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hoja 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hoja 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datos no pueden faltar e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otivo en una frase, ubicación, línea de tiempo, tamaño con referencia y síntomas. Con eso la consulta empieza por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scribe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rasgos observables: color, borde, tamaño, cambios y síntomas. «Mancha de 8 mm con borde irregular» describe; «es un hongo» co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observa y qué nombre tiene; qué debo vigilar y qué haría regresar antes; qué prueba, revisión o cuidado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las fo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uz natural, referencia de tamaño y fecha visible; guardar el original sin filtros y compartirlo sólo con quien va a valorar la l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promete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diagnostica, no sustituye la exploración y no garantiza que un profesional lo revise a distancia. Ordena la consulta, nad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6-preparar-consulta-dermatologic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803" r:id="rId1"/>
    <p:sldLayoutId id="2482010804" r:id="rId2"/>
    <p:sldLayoutId id="2482010805" r:id="rId3"/>
    <p:sldLayoutId id="248201080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8bd6b2be846ef46cfb252264f3732dd2a5497ea8273b0541.jpg"/>
  <Relationship Id="rId3" Type="http://schemas.openxmlformats.org/officeDocument/2006/relationships/hyperlink" Target="https://saludyestetica.lumbre.lat/object/sye-c06-r01-oa06-preparar-consulta-dermatologic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6-r01-oa06-preparar-consulta-dermatologica" TargetMode="External"/>
  <Relationship Id="rId4" Type="http://schemas.openxmlformats.org/officeDocument/2006/relationships/hyperlink" Target="https://saludyestetica.lumbre.lat/object/sye-c06-r01-oa06-preparar-consulta-dermatologic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6-r01-oa06-preparar-consulta-dermatologica" TargetMode="External"/>
  <Relationship Id="rId4" Type="http://schemas.openxmlformats.org/officeDocument/2006/relationships/hyperlink" Target="https://saludyestetica.lumbre.lat/object/sye-c06-r01-oa06-preparar-consulta-dermatologic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6-r01-oa06-preparar-consulta-dermatologica" TargetMode="External"/>
  <Relationship Id="rId4" Type="http://schemas.openxmlformats.org/officeDocument/2006/relationships/hyperlink" Target="https://saludyestetica.lumbre.lat/object/sye-c06-r01-oa06-preparar-consulta-dermatologica"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hyperlink" Target="https://saludyestetica.lumbre.lat/object/sye-c06-r01-oa06-preparar-consulta-dermatologica"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6-preparar-consulta-dermatologica"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pa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sul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rmatológ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is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í]]></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rv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6-r01-oa06-preparar-consulta-dermatologic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un registro de una página con hechos, fechas, productos y tres preguntas concretas; usar ese registro para ordenar la consulta dermatológica, distinguir lo que se anota de lo que se pregunta y actualizarlo después de la cita, sin diagnosticar ni prometer validación a distanc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lección del curso 6 y cierre del resultado del curso. Explica por qué la consulta se pierde en los detalles, qué campos lleva una hoja de una página, cómo describir sin poner nombre, qué tres preguntas ordenan la cita y cómo seguir el registro después. Incluye límites de privacidad y de alcance.]]></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sulta · registro · dermatología · preguntas · privacidad · seguimie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la consulta dermatológica: el registro que sí sirv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ya decidieron consultar por un cambio en la piel y quieren llegar con información ordenada, y quienes acompañan a alguien a una cita. También sirve a quien trabaja en servicios de belleza y necesita ayudar a una persona a preparar su consulta sin interpretar por ella. No requiere formación previa y no habilita para ejercer 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la consulta dermatológica: el registro que sí sirv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lena, nombre inventado, tiene cuarenta y un años y sale de una consulta dermatológica con una receta en la mano y la sensación de no haber dicho lo importante. Recordó la mancha del brazo cuando el profesional ya había cerrado la hoja. No supo decir cuándo apareció, ni qué crema había usado, ni si había cambiado de tamaño. Tampoco preguntó qué debía vigil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la consulta dermatológica: el registro que sí sirv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ita duró menos de quince minutos y ella llevaba tres meses preocupada. En el camión de regreso escribió en el teléfono lo que recordaba, pero ya era tarde para esa consulta. La siguiente será en tres meses. Esta lección no enseña a diagnosticar ni a sustituir la cita: enseña a llegar con una hoja de una página que responda las preguntas que el profesional iba a hacer de todos modos.]]></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una consulta que ordena y una que confunde suele estar en lo que se preparó antes de entr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consulta se pierde en los detal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sulta de piel suele tener poco tiempo y muchas preguntas: desde cuándo, dónde, si cambió, si pica, qué se aplicó, qué medicamentos se toman, qué se probó antes. La persona llega con la preocupación del momento y la memoria hace lo que puede: recuerda la última crema, olvida la primera, confunde el mes. El profesional, mientras tanto, necesita una cronología para interpretar lo que ve. Cuando esa cronología no existe, la conversación se llena de impresiones y el plan queda apoyado en menos dat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consulta se pierde en los detal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no es un expediente clínico ni un diagnóstico: es una hoja que ordena la conversación. Se llena antes de la cita y se actualiza después. La guía clínica del IMSS describe la autoexploración como parte del autocuidado, pero acompañada de exploración profesional y de envío a valoración cuando hay lesiones sospechosas (F-013 – GPC IMSS-099-09, actualización 2016; consultado 2026-10-25). Esa frase marca el límite: el registro ayuda a que la exploración profesional sea mejor, no la reemplaza. La persona aporta hechos; el profesional aporta exploración y criter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una página: los campos que sí importa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empieza por el motivo, escrito en una frase sin adjetivos de moda: «mancha café en el brazo derecho que noté en marzo y cambió de borde». Sigue la ubicación, con un dibujo sencillo del cuerpo si ayuda, y la línea de tiempo: cuándo lo notó, cuándo cambió, qué pasó entre una fecha y otra. Después, el tamaño con una referencia —milímetros, una regla o el borrador de un lápiz— y los síntomas: pica, duele, sangra, supura. Esos cinco datos ya cambian la calidad de la cita y se leen en menos de un minu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una página: los campos que sí importa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segunda mitad van los productos y el contexto. Anote el nombre de lo que aplicó y las fechas de inicio y suspensión; no hace falta la dosis ni la marca, pero sí el envase o una foto de la etiqueta. Agregue los medicamentos que ya toma por indicación, con su nombre; las alergias conocidas; la exposición solar y el trabajo al aire libre; los tratamientos previos y qué pasó con ellos. Deje una columna para las preguntas y otra para lo que el profesional responda. Lo que no va: la interpretación propia, el relato largo y las etiquetas que encontró en intern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una página: los campos que sí importa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formación educativa para preparar una consulta. No diagnostica, no indica tratamientos y no sustituye la exploración profesional. El registro lo llena la persona y no promete validación a distancia.]]></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no es un diagnóstico]]></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r «mancha de 8 mm con borde irregular» describe; no concluye. La interpretación y el plan corresponden a quien explora la piel en consul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una página: los campos que sí importa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descr=""/>
          <p:cNvSpPr/>
          <p:nvPr/>
        </p:nvSpPr>
        <p:spPr>
          <a:xfrm>
            <a:off x="514350" y="1219200"/>
            <a:ext cx="8115300" cy="14192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DED4C2">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urgencia no espera la cita]]></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parece piel roja, hinchada, caliente y dolorosa, la AAD recomienda atención médica inmediata. No se espera la fecha programada ni se cubre con maquillaje.]]></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no treinta]]></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ija tres: qué observa, qué debe vigilar y qué sigue. Escríbalas antes de entrar y anote las respuestas. Una consulta ordenada cabe en una pág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scribir un cambio sin ponerle nombr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un dato y una conclusión se ve en una línea. «Es un hongo» es una conclusión; «mancha café de ocho milímetros, con borde irregular y descamación fina, notada en marzo» es un dato. «Tengo melanoma» es una conclusión; «lunar con dos tonos que cambió de tamaño en dos meses» es un dato. La regla ABCDE de la Academia Americana de Dermatología ofrece palabras útiles para describir: asimetría, borde, color, diámetro y evolución (F-012 – AAD, lunares: signos y síntomas; consultado 2026-10-25). Se usan como vocabulario, no como veredic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scribir un cambio sin ponerle nombr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es válido escribir «no sé». Si no sabe si cambió de color, anote «no estoy seguro; la foto de marzo se ve más clara». Si no recuerda el nombre del producto, pegue una foto de la etiqueta. Si no sabe qué es, escriba «no sé qué es» y deje la pregunta para la cita. El registro separa dos columnas que suelen mezclarse: lo que observé y lo que me preocupa. La primera se lleva a la consulta; la segunda también, pero como pregunta, no como respuesta. Esa separación evita discutir con el profesional por una etiqueta que se leyó en intern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scribir un cambio sin ponerle nombre]]></a:t>
            </a:r>
          </a:p>
        </p:txBody>
      </p:sp>
      <p:pic>
        <p:nvPicPr>
          <p:cNvPr id="3" name="" descr="De la duda a la consulta en cinco pasos">
            <a:hlinkClick r:id="rId3" tooltip="De la duda a la consulta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hoja, tres preguntas y un plan que se entien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6-r01-oa06-preparar-consulta-dermatologic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que ordenan la ci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hoja llena, elija tres preguntas. La primera: ¿qué observa y qué nombre tiene esto? Sirve para que el profesional explique lo que ve y para que usted pueda repetirlo después con sus palabras. La segunda: ¿qué debo vigilar y qué haría que regresara antes? Ahí entran los cambios de tamaño, color, borde, comezón, sangrado o dolor, y las señales que no admiten espera. La tercera: ¿hace falta una prueba, una revisión en otro momento o algún cuidado mientras tanto? Con esas tres se cubre lo que se ve, lo que se vigila y lo que sig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que ordenan la ci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preguntan importa tanto como qué se pregunta. Escriba las tres en la hoja y hágalas una por una, sin soltar las tres de golpe. Tome notas durante la cita o pida permiso para hacerlo; al final, repita el plan en sus palabras y pida que le corrijan si entendió mal. Si el profesional usa un término que no comprende, pida que lo explique. La decisión del tratamiento es del profesional; la comprensión del plan es suya. Salir con el plan escrito y con la fecha de la siguiente revisión vale más que salir con una receta que no se entien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que ordenan la c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preparar la consulta y cómo resolverlas sin inventar datos. La última columna no es un consejo clínico: dice qué hacer con el registr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362200"/>
                <a:gridCol w="3200400"/>
                <a:gridCol w="2552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el 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esper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recuerdo cuándo apareció la man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la fecha aproximada y la primera foto que ten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línea de tiempo hon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lvidé el nombre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var el envase o una foto de la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fesional sabe qué se aplic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sión cambió antes de la c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ualizar fecha, tamaño y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sulta parte del cambio más re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más de diez du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tres y dejar el resto para la siguiente c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nversación que cabe en el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362200"/>
                <a:gridCol w="3200400"/>
                <a:gridCol w="2552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el 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esper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ntendí 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lo en palabras propias y pedir cor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lan que se puede seg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 rojo, calor y 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perar la cita: buscar atención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a la u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s, privacidad y lo que el registro no hac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otos son parte del registro, con tres condiciones: luz natural, una referencia de tamaño y la fecha visible. Guarde también la foto original, sin filtros ni ediciones, porque el filtro cambia el color y el color es un dato. Comparta las imágenes sólo con el profesional que va a valorarlas y decida con quién más lo hace. Si la piel de otra persona aparece en la foto, esa persona o su tutor decide. No las publique en grupos abiertos ni las envíe a desconocidos que ofrecen opiniones: una imagen suelta no es una consul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s, privacidad y lo que el registro no hac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lo llena la persona y no promete que el profesional lo revise a distancia ni antes de la cita. Puede que lo lea en ese momento, puede que prefiera preguntar de viva voz; en ambos casos la hoja sirve. Lo que el registro no hace es diagnosticar, sustituir la exploración ni convertir una foto en una respuesta. Y hay una excepción que no espera: si aparece piel roja, hinchada, caliente y dolorosa, la Academia Americana de Dermatología recomienda atención médica inmediata (F-014 – AAD, celulitis; consultado 2026-10-25). En ese caso no se espera la cita program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s, privacidad y lo que el registro no hace]]></a:t>
            </a:r>
          </a:p>
        </p:txBody>
      </p:sp>
      <p:pic>
        <p:nvPicPr>
          <p:cNvPr id="3" name="" descr="Qué anotar y para qué">
            <a:hlinkClick r:id="rId3" tooltip="Qué anotar y para qué"/>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datos que cambian la calidad de la consul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6-r01-oa06-preparar-consulta-dermatologic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de la consulta: el registro que sigu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salir, antes de guardar la hoja, escriba tres cosas: qué encontró o qué explicó el profesional, cuál es el plan y qué señales harían adelantar la siguiente cita. Si le dieron indicaciones escritas, guárdelas junto a la hoja. Si no, anótelas en sus palabras y repita el plan en la siguiente frase: «entiendo que reviso la zona cada semana y que regreso en tres meses, y que si sangra antes, llamo». Esa frase detecta malentendidos antes de que se conviertan en un mes perdido y deja el hilo para la próxima ci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de la consulta: el registro que sigu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sigue vivo entre citas. Si la lesión cambia, anote la fecha y actualice la foto; si empieza un producto nuevo, anótelo; si aparece una señal de urgencia, no espere a la siguiente revisión y busque atención inmediata (F-014). La guía del IMSS insiste en que la autoexploración se acompaña de exploración profesional; no fija una periodicidad que esta lección pueda prometer (F-013 – GPC IMSS-099-09; consultado 2026-10-25). Llevar la hoja actualizada a la próxima cita es la forma más simple de que el seguimiento no empiece de cer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 la consulta: el registro que sigue · Procedimiento: armar la hoj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motivo en una fras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ónde y desde cuándo, sin adjetivos ni conclusiones. Si no sabes qué es, escribe «no sé qué es»; la frase sigue siendo út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 la consulta: el registro que sigue · Procedimiento: armar la hoj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buja la zo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uerpo sencillo con una marca basta. Si hay varias lesiones, numéralas y anota cada una en una línea distinta para no mezclarl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 la consulta: el registro que sigue · Procedimiento: armar la hoj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rma la línea de tiemp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fecha en que lo notaste, fecha del cambio y fecha de la última foto. Si no recuerdas el día, usa el mes y dilo: «aproximadamente en marz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 la consulta: el registro que sigue · Procedimiento: armar la hoj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y describ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año con regla o referencia de 6 mm. Describe asimetría, borde, color y evolución si aplica. Anota síntomas: pica, duele, sangra, supu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 la consulta: el registro que sigue · Procedimiento: armar la hoj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exa productos y contex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 y fechas de cada producto, medicamentos de uso habitual, alergias, exposición solar y tratamientos previos. Foto de la etiqueta si no recuerdas el nomb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 la consulta: el registro que sigue · Procedimiento: armar la hoj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tres pregunt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observa, qué debes vigilar y qué sigue. Escríbelas antes de entrar y deja espacio para anotar las respuestas y el plan en tus palabr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 la consulta: el registro que sigue · Caso trabajado: la segunda cita de Elen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lena, nombre inventado, salió de su primera cita sin haber mencionado la mancha del brazo. Para la segunda preparó una hoja: motivo en una frase, dibujo del brazo, fecha aproximada de marzo, tamaño de ocho milímetros, dos tonos de café y una foto con regla. Anotó los productos que había usado y las tres pregunt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 la consulta: el registro que sigue · Caso trabajado: la segunda cita de Elen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cambió en la consul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vez empezó mostrando la hoja. El profesional leyó la línea de tiempo, comparó la foto con la lesión y preguntó por los síntomas que Elena había anotado. Ella preguntó qué observaba, qué debía vigilar y cuándo volver. Anotó las respuestas en la misma hoja y repitió el plan en sus palabras antes de sali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 la consulta: el registro que sigue · Caso trabajado: la segunda cita de Elen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quedó y qué n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salió con un plan escrito, una fecha de revisión y una lista de señales para adelantar la cita. La hoja no le dijo qué tenía: eso lo decidió la valoración. Lo que sí cambió fue la calidad de la conversación y la posibilidad de comparar en la siguiente cita. Si hubiera aparecido rojo, calor y dolor, no habría esperado: habría buscado atención inmediata (F-0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de la consulta: el registro que sigue]]></a:t>
            </a:r>
          </a:p>
        </p:txBody>
      </p:sp>
      <p:pic>
        <p:nvPicPr>
          <p:cNvPr id="3" name="" descr="Checklist de la hoja antes de salir">
            <a:hlinkClick r:id="rId3" tooltip="Checklist de la hoja antes de salir"/>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comprobaciones para una consulta úti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6-r01-oa06-preparar-consulta-dermatologica"/>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la hoja con conclusiones en lugar de datos. «Es un hongo» o «es melanoma» cierran la observación antes de la consulta. «Mancha de 8 mm, borde irregular, notada en marzo» permite comparar y preguntar.]]></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un relato largo sin fechas. El profesional necesita una cronología, no una novela. Una línea de tiempo con tres o cuatro fechas ordena más que dos páginas de impresion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mitir los productos por vergüenza. Lo que se aplicó, aunque haya sido un remedio casero o un producto de otra persona, es un dato. Se anota con fecha y se lleva el envase si existe.]]></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rar que el profesional lea la hoja a distancia. El registro lo llena la persona y se usa en la consulta; no promete revisión remota ni validación por mensaje. La exploración ocurre en la ci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recuerdas una fecha, anota el mes aproximado y dilo; no inventes precis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recuerdas el nombre de un producto, lleva el envase o una foto de la etique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más de tres dudas, elige las tres que cambian la decisión y deja el resto para despué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lesión cambia antes de la cita, actualiza el registro y avisa en la consul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rojo, calor y dolor, no esperes la cita: busca atención médica inmediat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peres la cita programada si aparece piel roja, hinchada, caliente y dolorosa, si la zona se extiende rápido, si hay fiebre, supuración o un sangrado que no se detiene con presión limpia. La Academia Americana de Dermatología describe la piel roja, hinchada, caliente y dolorosa como un cuadro que exige atención médica inmediata (F-0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lesión cambia de tamaño, forma o color, si pica o sangra, o si aparece una lesión nueva que llama la atención, actualiza el registro y adelanta la consulta dermatológica (F-012). Si el malestar interfiere con el sueño, el trabajo o la vida diaria, dilo en la cita y pide un plan de seguimiento.]]></a:t>
            </a:r>
          </a:p>
        </p:txBody>
      </p:sp>
      <p:sp>
        <p:nvSpPr>
          <p:cNvPr id="10" name=""/>
          <p:cNvSpPr txBox="1"/>
          <p:nvPr/>
        </p:nvSpPr>
        <p:spPr>
          <a:xfrm>
            <a:off x="685800" y="27908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una urgencia de riesgo vital acude al servicio de emergencias; esta lección no enseña a clasificar urgencias. El registro no sustituye la valoración ni promete que un profesional lo revise a distanc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anotaciones describe un dato y no una conclus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 hongo en el braz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ncha café de 8 mm en el brazo derecho, notada en marzo, con borde irregular.]]></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guro es melanoma porque lo vi en internet.]]></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una alergia que me salió por el jab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lvidaste el nombre del producto que aplicaste. ¿Qué convien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mitirlo para no confundir al profesional.]]></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ventar un nombre parecido para que la hoja se vea completa.]]></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levar el envase o una foto de la etiqueta y anotar cuándo lo usast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a la siguiente cita para mencionarl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gistro que llena la persona puede sustituir la exploración del profesion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profesional no lee la hoja antes de la cita, el registro sigue siendo útil durante la consul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arte de la hoja con el contenido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otiv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ínea de tiemp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íntomas]]></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eguntas]]></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echas de inicio, cambio y product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ca, duele, sangra o supur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es, escritas antes de entr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frase con qué, dónde y desde cuán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hoja se llena con ___ con fecha, no con interpretaciones. Si aparece piel roja, hinchada, caliente y dolorosa, no se espera a la cita: se busca atención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en que se ha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la cit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urante la ci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 de la ci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el motivo en una fras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omar la foto con referenci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egir tres pregunt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ostrar la hoja y pregunt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las respuest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petir el plan en palabras propi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ctualizar el registro si algo cambi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persona desperdicia el registr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é la fecha en que noté la mancha y su tamañ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uardé el envase del producto que usé.]]></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ya tengo cita, dejé de anotar los cambios hasta el día de la consult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í tres preguntas concretas para llevar.]]></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spués de la cita, anoté el plan en mis palabr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6-r01-oa06-preparar-consult-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6-r01-oa06-preparar-consult-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6-r01-oa06-preparar-consult-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6-r01-oa06-preparar-consult-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6-r01-oa06-preparar-consult-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6-r01-oa06-preparar-consult-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6-r01-oa06-preparar-consult-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6-r01-oa06-preparar-consult-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Tienes una hoja de una página, tres preguntas y un plan para actualizarla después de la cit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os campos de la hoja y el procedimiento de seis pasos; vuelve a armar tu registr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a hoja y escribe el motivo de tu próxima consulta en una frase con fecha. Debajo, anota tres preguntas y una señal que te haría buscar atención inmediata. Si no puedes llenar algún campo, escribe «no lo sé» y llévalo como pregunta: también eso es información.]]></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hoja de consu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ónde y desde cuándo, en un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nea de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s de inicio, cambio y produc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m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límetros o referencia de 6 m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pregu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observa, qué vigilar y qué si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ués de la c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 en palabras propias y próxim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hoja de consul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6-r01-oa06-preparar-consulta-dermatologica"/>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legar con la hoja list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datos no pueden faltar en la hoj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legar con la hoja list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otivo en una frase, ubicación, línea de tiempo, tamaño con referencia y síntomas. Con eso la consulta empieza por hech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legar con la hoja list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scribe sin diagnostic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legar con la hoja list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rasgos observables: color, borde, tamaño, cambios y síntomas. «Mancha de 8 mm con borde irregular» describe; «es un hongo» concluy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legar con la hoja list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pregunt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legar con la hoja list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observa y qué nombre tiene; qué debo vigilar y qué haría regresar antes; qué prueba, revisión o cuidado sigu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legar con la hoja list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las foto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legar con la hoja list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uz natural, referencia de tamaño y fecha visible; guardar el original sin filtros y compartirlo sólo con quien va a valorar la les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legar con la hoja list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promete el registr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legar con la hoja list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diagnostica, no sustituye la exploración y no garantiza que un profesional lo revise a distancia. Ordena la consulta, nada má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sulta se prepara con una hoja de una página: motivo, ubicación, línea de tiempo, tamaño, síntomas, productos y tres preguntas. Esa hoja no diagnostica ni sustituye la exploración; ordena la conversación y guarda lo que la memoria pierde. Tu siguiente paso es concreto: hoy, toma una hoja, escribe el motivo en una frase con fecha y anota tres preguntas. Si aparece rojo, calor y dolor, no esperes la cita: busca atención médica inmediata. Lleva la hoja actualizada a la próxima consulta y anota el plan en tus palabras antes de sali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3 · IMSS. Guía de Práctica Clínica IMSS-099-09, «Prevención primaria y detección oportuna del melanoma cutáneo en población general en el primer nivel de atención médica» (Actualización 2016) · consulta: 2026-10-25 · alcance: Alcance federal en México. Guía clínica de una institución pública: autoexploración acompañada de exploración profesional y envío a valoración; ABCDE y lista de siete puntos. Es apoyo a la decisión, no norma obligatoria; versión 201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2 · American Academy of Dermatology, «Moles: signs and symptoms» y «Skin cancer body mole map» · https://www.aad.org/public/diseases/a-z/moles-symptoms · consulta: 2026-10-25 · alcance: Alcance internacional. Criterios ABCDE, referencia de 6 mm y recomendación de consultar al dermatólogo ante un cambio, comezón o sangrado. Vocabulario de observación, no diagnóstico. No es norma mexican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6-preparar-consulta-dermatologica"/>
              </a:rPr>
              <a:t><![CDATA[Preparar la consulta dermatológica: el registro que sí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merican Academy of Dermatology, «Cellulitis: overview» y CDC, «Ringworm: about» · https://www.aad.org/public/diseases/a-z/cellulitis-overview · consulta: 2026-10-25 · alcance: Alcance internacional. La AAD describe la piel roja, hinchada, caliente y dolorosa y recomienda atención médica inmediata; el CDC pide valoración con prueba ante cambios en la uña. No es norma mexicana.]]></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2026-10-26T06:02:10Z</dcterms:created>
  <dcterms:modified xsi:type="dcterms:W3CDTF">2026-10-26T06:02:10Z</dcterms:modified>
  <dc:title>Preparar la consulta dermatológica: el registro que sí sirve</dc:title>
  <dc:description>Presentación editable del OA «Preparar la consulta dermatológica: el registro que sí sirve». Enlace: https://saludyestetica.lumbre.lat/object/sye-c06-r01-oa06-preparar-consulta-dermatologica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