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5-cambios-que-consultar]]></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mbios en lesiones: qué observar y cuándo pedir consult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mbios en lesiones: qué observar y cuándo pedir consulta»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uenta como lesión y qué no se puede concluir con la vista»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gla ABCDE, letra por letra» (2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gla ABCDE, letra por letra» (3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gla ABCDE, letra por letra» (4 de 5).]]></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regla ABCDE, letra por letra» (5 de 5).]]></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lunar que no se parece a los demás»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cambio notado a la consu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pasos para no perder el dato que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Otros cambios que también se consultan»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no se hace con una les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Qué cambio y con qué prio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columna de prioridad no es un diagnóstico: ordena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gistrar el cambio y preparar la consulta»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gistrar un lu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Busca luz y un espe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la zona con luz natural y, si está en la espalda, con ayuda de otra persona o de un espejo de mano. La luz del baño cambia el color; la del día es mejor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gistrar un lu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Compara con tus otros luna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si hay uno que no se parece al resto: más oscuro, más grande, con borde distinto. Ese es el primero que se registra, aunque no sea el más gra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gistrar un lu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Recorre las cinco let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simetría, borde, color, diámetro y evolución. Anota lo que ves en cada una; si no sabes cómo describirlo, escribe «no lo sé» en esa letra y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gistrar un lu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Mide con una refer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una regla y anota los milímetros. Si no tienes regla, compara con el borrador de un lápiz, que la AAD usa como referencia de seis milíme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gistrar un lu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Toma la foto y anota los sínt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oto con luz natural, referencia de tamaño y fecha visible. Anota si pica, duele o sangra, y qué productos se aplicaron. No uses filtros ni e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gistrar un lu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Define la fecha de l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hay cualquiera de las letras, si el lunar cambió, pica o sangra, agenda dermatología. Si hay rojo, calor y dolor, acude a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lunar de Ram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Ramón, nombre inventado, notó un lunar en la espalda con borde irregular y dos tonos de café. No le dolía, así que decidió esperar a que creciera para consultar. Un mes después sangró al secarse con la toalla. Había comprado una crema «para manchas» y no sabía decir cuándo había empezado el camb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lunar de Ram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se orde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 pareja le tomó una foto con luz natural y una regla al lado, con la fecha visible. Ramón anotó cuándo lo notó, que el borde era irregular, que tenía dos tonos y que sangraba al secarse. Dejó de aplicar la crema y no lo raspo. Con esos datos, la regla ABCDE mostraba asimetría, borde y color, además de evolución y sang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lunar de Ram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amón agendó cita con dermatología y llevó la foto, la hoja y la lista de productos que había usado. La lección no dice qué tenía: dice que el conjunto de datos justificaba la consulta y que esperar a que creciera era el error. Si hubiera tenido rojo, calor y dolor, habría ido a atención médica inmediata ese mismo día (F-01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decidir que lo dejo pa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iete comprobaciones ante un lunar o una l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l lunar o la lesión está cambiando de tamaño, forma o color, o se ve distinto a los demá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E es de evolución: el lunar cambia de tamaño, forma o color, o se ve diferente al resto. Es el criterio que describe un proceso y no una foto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2 – AAD: E = Evolving; un lunar que cambia, pica o sangra se lleva a dermat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5-cambios-que-consulta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Acudir a valoración para que se haga una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CDC describe esos cambios y recomienda acudir a un profesional de la salud para que se haga una prueba. Sin prueba no se afirma que sea hongo, y un cosmético no trata la inf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4 – CDC: cambios de color, engrosamiento y fragilidad; valoración con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5-cambios-que-consulta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ezón o el sangrado son motivos para consultar, no una confirmación. Sólo la valoración profesional puede decir qué 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2 – AAD: un lunar que cambia, pica o sangra se lleva a valo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5-cambios-que-consultar]]></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regla es un vocabulario de observación. La AAD la usa para recomendar la cita, no para que la persona concluya qué 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2 – AAD: ante cualquiera de los criterios, se pide cita con dermat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5-cambios-que-consultar]]></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 Asimetría entre las dos mit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 → Borde irregular o borro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 → Color que no es unif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 → Diámetro mayor de 6 mm o similar al borr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letra describe un rasgo observable; ninguna confirma una enfermedad por sí so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5-cambios-que-consult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 · ev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AAD usa el borrador de un lápiz, de unos 6 mm, como referencia de diámetro; la E es la evolución del lunar o la l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2 – AAD: criterios ABCDE y referencia de 6 mm.]]></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5-cambios-que-consulta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Medir el lunar con una regla → Observa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otar si pica o sangra → Observa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Tomar foto con fecha y referencia → Observar y regist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unar con borde irregular y color desigual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Herida que no cierra en tres semanas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Uña engrosada y quebradiza →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iel roja, caliente y dolorosa → Ur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istrar es el paso previo; consultar es para cambios persistentes; el rojo y el calor son urg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5-cambios-que-consulta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no me duele, decidí esperar a que crezca para consul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perar a que crezca contradice la E de evolución y la recomendación de la AAD de consultar ante un cambio. El dolor no es requisito para valo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12 – AAD: un lunar que cambia, pica o sangra requiere cita con dermatolo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6-r01-oa05-cambios-que-consulta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 lunar o una mancha que te haya llamado la atención. Escribe dónde está, desde cuándo lo notaste y qué letra de la regla ABCDE lo describe mejor. Si cumple cualquiera, agenda una cita y lleva esa hoja; si hay rojo, calor y dolor, no espe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regla ABC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regla ABC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regla ABC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describir lo que se ve y decidir cuándo consultar. No es una prueba casera ni confirma una enfer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ignifica la E y por qué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volución: el lunar cambia de tamaño, forma o color, o se ve distinto al resto. Describe un proceso, no una foto fi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un lunar pica o sang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otar cuándo empezó y consultar con dermatología. No lo raspo, no lo cubro con crema ni espero a que crez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asa con una uña que cambia y se engrue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valora para que se haga una prueba. Sin prueba no se afirma que sea hongo, y un cosmético no trata la inf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la respuesta es hoy y no la próxima c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uando la piel está roja, hinchada, caliente y dolorosa, se extiende rápido, supura o hay fiebre. Eso es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6-r01-oa05-cambios-que-consulta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197" r:id="rId1"/>
    <p:sldLayoutId id="2482002198" r:id="rId2"/>
    <p:sldLayoutId id="2482002199" r:id="rId3"/>
    <p:sldLayoutId id="2482002200"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752b6bd50274b6ec56c7b7c56da1c82f9ea2d86d407ab2f1.jpg"/>
  <Relationship Id="rId3" Type="http://schemas.openxmlformats.org/officeDocument/2006/relationships/hyperlink" Target="https://saludyestetica.lumbre.lat/object/sye-c06-r01-oa05-cambios-que-consultar"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6-r01-oa05-cambios-que-consultar" TargetMode="External"/>
  <Relationship Id="rId4" Type="http://schemas.openxmlformats.org/officeDocument/2006/relationships/hyperlink" Target="https://saludyestetica.lumbre.lat/object/sye-c06-r01-oa05-cambios-que-consultar"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6-r01-oa05-cambios-que-consultar" TargetMode="External"/>
  <Relationship Id="rId4" Type="http://schemas.openxmlformats.org/officeDocument/2006/relationships/hyperlink" Target="https://saludyestetica.lumbre.lat/object/sye-c06-r01-oa05-cambios-que-consultar"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6-r01-oa05-cambios-que-consultar" TargetMode="External"/>
  <Relationship Id="rId4" Type="http://schemas.openxmlformats.org/officeDocument/2006/relationships/hyperlink" Target="https://saludyestetica.lumbre.lat/object/sye-c06-r01-oa05-cambios-que-consultar"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hyperlink" Target="https://saludyestetica.lumbre.lat/object/sye-c06-r01-oa05-cambios-que-consultar"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6-r01-oa05-cambios-que-consultar"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mb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esion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bserv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ánd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d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onsult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6-r01-oa05-cambios-que-consultar"/>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os cambios en un lunar o una lesión que justifican una consulta dermatológica, aplicar la regla ABCDE y la lista de siete puntos como vocabulario de observación —no como diagnóstico—, distinguir las señales que urgen y registrar el cambio con fecha y tamaño para llevarlo a valorac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nta lección del curso 6. Explica qué cuenta como lesión, recorre la regla ABCDE letra por letra, presenta el lunar que no se parece a los demás y separa los motivos de consulta de las señales que exigen atención inmediata. Termina con un registro del cambio y tres preguntas para la cita. No diagnostica.]]></a:t>
            </a:r>
          </a:p>
        </p:txBody>
      </p:sp>
      <p:sp>
        <p:nvSpPr>
          <p:cNvPr id="9" name=""/>
          <p:cNvSpPr txBox="1"/>
          <p:nvPr/>
        </p:nvSpPr>
        <p:spPr>
          <a:xfrm>
            <a:off x="514350" y="3286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10" name=""/>
          <p:cNvSpPr txBox="1"/>
          <p:nvPr/>
        </p:nvSpPr>
        <p:spPr>
          <a:xfrm>
            <a:off x="514350" y="367665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lunares · lesiones · abcde · consulta · dermatología · registr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mbios en lesiones: qué observar y cuándo pedir consul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notaron un lunar, una mancha o una lesión nueva y quieren decidir con criterio cuándo consultar, sin autodiagnosticarse. También sirve a quien trabaja en servicios de belleza y necesita derivar sin interpretar. No requiere formación previa y no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mbios en lesiones: qué observar y cuándo pedir consul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amón, nombre inventado, tiene cincuenta y dos años y trabaja en obra. Su pareja le notó un lunar en la espalda que antes no le llamaba la atención; ahora tiene un borde que no es redondo y dos tonos de café. Ramón pensó que los lunares cambian con la edad y lo dejó pasar. Un mes después, el lunar sangró al secarse con la toal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mbios en lesiones: qué observar y cuándo pedir consul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ó imágenes parecidas en internet, se asustó y compró una crema «para manchas» que no le sirvió. En la consulta, el profesional le preguntó cuándo lo notó, si había crecido y qué se había aplicado; Ramón no supo contestar. Esta lección no dice qué tiene Ramón: eso lo decide una valoración con exploración. Dice qué cambios se observan, cómo se describen sin ponerles nombre, cuáles se registran y en qué momento se pide consulta.]]></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entre esperar con un registro y esperar con miedo es la información que se llev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uenta como lesión y qué no se puede concluir con la vis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lenguaje cotidiano, una lesión es cualquier zona de la piel que se ve o se siente distinta: un lunar, una mancha, un bulto, una costra, una descamación o una herida. La palabra no es un diagnóstico ni significa enfermedad grave: es un término descriptivo que sirve para ponerse de acuerdo sobre qué zona se va a observar. Un cambio en la piel no equivale a cáncer, pero sólo una valoración profesional puede distinguir unos de otros. Por eso la lección no enseña a reconocer una enfermedad en el espej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uenta como lesión y qué no se puede concluir con la vis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vista sola no alcanza. La Academia Americana de Dermatología propone observar cinco rasgos —asimetría, borde, color, diámetro y evolución— y recomienda pedir cita con dermatología si un lunar o una mancha nueva cumple cualquiera de ellos (F-012 – AAD, lunares: signos y síntomas; consultado 2026-10-25). Ese es el uso correcto de la regla: una señal para consultar, no una sentencia. Una foto parecida en internet no confirma nada, y una aplicación que «analiza» la imagen no sustituye la exploración. El primer paso es describir el cambio, no nombrarl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gla ABCDE, letra por letr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 es de asimetría: si se traza una línea por la mitad del lunar, las dos partes no se parecen. La B es de borde: el contorno es irregular, borroso o festoneado en lugar de limpio. La C es de color: no es uniforme, mezcla tonos de café, negro, rojo o gris. La D es de diámetro: la AAD usa como referencia el borrador de un lápiz, unos seis milímetros, aunque aclara que un lunar puede ser más pequeño y aun así requerir valoración. La E es de evolución: el lunar cambia de tamaño, forma o color, o se ve distinto al resto.]]></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 es la letra que más pesa en la práctica, porque describe un proceso y no una foto fi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gla ABCDE, letra por letr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guía clínica del IMSS retoma la regla ABCDE en español y señala que algunos especialistas agregan la E de evolución o elevación; también menciona una lista de verificación de siete puntos que puede ayudar en la revisión de lesiones pigmentadas (F-013 – GPC IMSS-099-09, actualización 2016; consultado]]></a:t>
            </a:r>
          </a:p>
        </p:txBody>
      </p:sp>
      <p:sp>
        <p:nvSpPr>
          <p:cNvPr id="8" name=""/>
          <p:cNvSpPr txBox="1"/>
          <p:nvPr/>
        </p:nvSpPr>
        <p:spPr>
          <a:xfrm>
            <a:off x="514350" y="28670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2026-10-2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gla ABCDE, letra por letr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2867025"/>
            <a:ext cx="8115300" cy="17621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867025"/>
            <a:ext cx="38100" cy="17621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inguna de las dos es una prueba casera: son vocabulario para describir lo que se ve y para explicar por qué se consulta. La diferencia entre «es que se ve raro» y «tiene el borde irregular y cambió de color en dos meses» es la diferencia entre una impresión y un dato.]]></a:t>
            </a:r>
          </a:p>
        </p:txBody>
      </p:sp>
      <p:sp>
        <p:nvSpPr>
          <p:cNvPr id="10" name=""/>
          <p:cNvSpPr txBox="1"/>
          <p:nvPr/>
        </p:nvSpPr>
        <p:spPr>
          <a:xfrm>
            <a:off x="685800" y="29432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1" name=""/>
          <p:cNvSpPr txBox="1"/>
          <p:nvPr/>
        </p:nvSpPr>
        <p:spPr>
          <a:xfrm>
            <a:off x="685800" y="3343275"/>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Información educativa para observar y consultar. No diagnostica, no indica tratamientos y no sustituye una consulta dermatológica. La regla ABCDE se usa como vocabulario de observación, no como prueba caser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gla ABCDE, letra por letr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descr=""/>
          <p:cNvSpPr/>
          <p:nvPr/>
        </p:nvSpPr>
        <p:spPr>
          <a:xfrm>
            <a:off x="514350" y="2562225"/>
            <a:ext cx="8115300" cy="14954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10" name="" descr=""/>
          <p:cNvSpPr/>
          <p:nvPr/>
        </p:nvSpPr>
        <p:spPr>
          <a:xfrm>
            <a:off x="514350" y="2562225"/>
            <a:ext cx="38100" cy="1495425"/>
          </a:xfrm>
          <a:prstGeom prst="roundRect">
            <a:avLst/>
          </a:prstGeom>
          <a:solidFill>
            <a:srgbClr val="DED4C2">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o se manipula una lesión]]></a:t>
            </a:r>
          </a:p>
        </p:txBody>
      </p:sp>
      <p:sp>
        <p:nvSpPr>
          <p:cNvPr id="12"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raspa, no se corta, no se quema y no se cubre con un producto que prometa eliminarla. Una lesión que se extirpa sin estudio se pierde para el estudio.]]></a:t>
            </a:r>
          </a:p>
        </p:txBody>
      </p:sp>
      <p:sp>
        <p:nvSpPr>
          <p:cNvPr id="13" name=""/>
          <p:cNvSpPr txBox="1"/>
          <p:nvPr/>
        </p:nvSpPr>
        <p:spPr>
          <a:xfrm>
            <a:off x="685800" y="263842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ojo, caliente y doloroso no espera]]></a:t>
            </a:r>
          </a:p>
        </p:txBody>
      </p:sp>
      <p:sp>
        <p:nvSpPr>
          <p:cNvPr id="14" name=""/>
          <p:cNvSpPr txBox="1"/>
          <p:nvPr/>
        </p:nvSpPr>
        <p:spPr>
          <a:xfrm>
            <a:off x="685800" y="303847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piel roja, hinchada, caliente y dolorosa exige atención médica inmediata según la AAD. Es una velocidad de respuesta distinta a la de un lunar que cambió despaci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regla ABCDE, letra por letr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oto con referenci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foto con luz natural, una regla o una moneda junto a la lesión y la fecha visible vale más que veinte fotos con filtros. Guárdala y llévala a la cit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unar que no se parece a los de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más de las letras, hay una comparación útil: el lunar que no se parece a los demás lunares de la propia piel. Si una persona tiene veinte lunares parecidos y uno es más oscuro, más grande o de contorno distinto, ese es el que se revisa primero. La AAD lo describe como un lunar que se ve diferente al resto o que cambia (F-012 – AAD, mapa de lunares; consultado 2026-10-25). La comparación se hace con el propio cuerpo, no con una foto de otra persona, con el ideal de una campaña ni con el recuerdo de cómo era hace año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unar que no se parece a los de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dos síntomas que la gente menciona espontáneamente y que también son motivo de consulta: comezón y sangrado. La AAD indica que un lunar que cambia, pica o sangra debe llevarse a valoración dermatológica (F-012 – AAD; consultado 2026-10-25). Eso no significa que la comezón o el sangrado confirmen una enfermedad: significa que cambian la prioridad. Un lunar que pica porque roza con la ropa puede tener una explicación simple, pero esa explicación la da quien explora. En el registro se anota el síntoma con fecha y se evita la conclus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unar que no se parece a los demás]]></a:t>
            </a:r>
          </a:p>
        </p:txBody>
      </p:sp>
      <p:pic>
        <p:nvPicPr>
          <p:cNvPr id="3" name="" descr="Del cambio notado a la consulta">
            <a:hlinkClick r:id="rId3" tooltip="Del cambio notado a la consult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pasos para no perder el dato que impor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5-cambios-que-consultar"/>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tros cambios que también se consult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todo motivo de consulta es un lunar. Una herida que no cierra después de varias semanas, una costra o una descamación que persiste en la misma zona, o una mancha que sangra al secarse con la toalla son cambios que se valoran. En las uñas, el CDC describe que una infección fúngica puede cambiar el color, engrosar la uña y hacer que se quiebre con facilidad, y recomienda acudir a un profesional de la salud para que se haga una prueba (F-014 – CDC, tiña; consultado 2026-10-25). La prueba importa: sin ella no se afirma que sea hongo, y un cosmético no resuelve una infec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tros cambios que también se consult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 grupo de señales que no admite la misma espera. La Academia Americana de Dermatología describe la piel roja e hinchada que se siente caliente y dolorosa como un cuadro que exige atención médica inmediata (F-014 – AAD, celulitis; consultado 2026-10-25). Eso es distinto de un lunar que cambió despacio: aquí la prioridad es hoy, no la próxima cita disponible. Si además hay fiebre, la zona se extiende rápido o supura, la urgencia es mayor. La lección no clasifica enfermedades: ordena la velocidad de la respuest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Otros cambios que también se consult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lunares y lesiones, el dato que conviene registrar y el siguiente paso. La acción no es un tratamiento ni un diagnóstic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2762250"/>
                <a:gridCol w="3276600"/>
                <a:gridCol w="2076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gist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guiente 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nar con borde irregular y dos ton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maño, fecha del cambio y foto con refer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 con dermatolo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nar que pica o sangra al secar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empezó y qué lo provo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 con dermatolo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cha nueva que crece en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imera fecha, tamaño y com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ta con dermatolog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ña engrosada y quebradi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tiempo de evolución y uña afec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ción para 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762250"/>
                <a:gridCol w="3276600"/>
                <a:gridCol w="2076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registr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guiente pas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ida que no cierra en tres sema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amaño, supuración y tratamientos aplic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ación profesion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el roja, caliente y dolor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tensión, fiebre y tiempo de evolu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médic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hace con una l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lesión no se raspa, no se corta, no se quema ni se aprieta para «ver qué sale». Tampoco se cubre con maquillaje y se olvida, ni se expone al sol para «secarla». No se aplica un producto que promete eliminar manchas o lunares, ni una crema que le recetaron a otra persona. Si la lesión está en una zona que roza, se protege con un apósito limpio mientras se agenda la valoración; no se intenta extirpar en casa. Estas decisiones no son delicadeza: manipular una lesión puede cambiar su aspecto y dificultar la revis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hace con una l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conviene desconfiar de dos atajos. El primero es la aplicación o el servicio que promete «quitar» un lunar, una verruga o una mancha sin valoración: un cosmético no trata infecciones ni lesiones, y una lesión que se extirpa sin estudio se pierde para el estudio. El segundo es la conversación en redes: una foto con filtros y una opinión de desconocidos no son una consulta. La AAD es clara en que un lunar con cualquiera de los criterios ABCDE requiere cita con dermatología (F-012 – AAD; consultado 2026-10-25). Pedir esa cita es la acción, no el último recurs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no se hace con una lesión]]></a:t>
            </a:r>
          </a:p>
        </p:txBody>
      </p:sp>
      <p:pic>
        <p:nvPicPr>
          <p:cNvPr id="3" name="" descr="Qué cambio y con qué prioridad">
            <a:hlinkClick r:id="rId3" tooltip="Qué cambio y con qué prioridad"/>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columna de prioridad no es un diagnóstico: ordena la respues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5-cambios-que-consultar"/>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el cambio y preparar la consul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istro de una lesión cabe en media hoja. Anote dónde está, con un dibujo sencillo del cuerpo si ayuda; cuándo lo notó por primera vez y si fue usted o otra persona; cómo era al inicio y cómo es ahora; si cambió de tamaño, forma o color; si pica, duele o sangra; y qué productos o remedios se aplicaron, con fecha. Agregue una foto con luz natural, una regla o una moneda junto a la lesión y la fecha visible. Si hay antecedentes familiares de cáncer de piel o medicamentos de uso habitual, anótelos: el profesional decidirá si son relevant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el cambio y preparar la consul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la cita, lleve tres preguntas. Primera: ¿qué observa en esta lesión y qué nombre tiene? Segunda: ¿qué debo vigilar y qué haría que regresara antes? Tercera: ¿hace falta una prueba o una revisión en otro momento? La guía del IMSS describe la autoexploración como parte del autocuidado, pero acompañada de exploración profesional y de envío a valoración cuando hay lesiones sospechosas; no fija una frecuencia que esta lección pueda prometer (F-013 – GPC IMSS-099-09; consultado 2026-10-25). El registro no diagnostica ni sustituye la consulta: sirve para que la conversación empiece por los hech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el cambio y preparar la consulta · Procedimiento: revisar y registrar un lunar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luz y un espej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la zona con luz natural y, si está en la espalda, con ayuda de otra persona o de un espejo de mano. La luz del baño cambia el color; la del día es mejor referenc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el cambio y preparar la consulta · Procedimiento: revisar y registrar un lunar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mpara con tus otros lunare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si hay uno que no se parece al resto: más oscuro, más grande, con borde distinto. Ese es el primero que se registra, aunque no sea el más gran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el cambio y preparar la consulta · Procedimiento: revisar y registrar un lunar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corre las cinco letr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simetría, borde, color, diámetro y evolución. Anota lo que ves en cada una; si no sabes cómo describirlo, escribe «no lo sé» en esa letra y sigu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el cambio y preparar la consulta · Procedimiento: revisar y registrar un lunar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de con una referenci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una regla y anota los milímetros. Si no tienes regla, compara con el borrador de un lápiz, que la AAD usa como referencia de seis milímetro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el cambio y preparar la consulta · Procedimiento: revisar y registrar un lunar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oma la foto y anota los síntom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to con luz natural, referencia de tamaño y fecha visible. Anota si pica, duele o sangra, y qué productos se aplicaron. No uses filtros ni edicio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el cambio y preparar la consulta · Procedimiento: revisar y registrar un lunar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fine la fecha de la ci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cualquiera de las letras, si el lunar cambió, pica o sangra, agenda dermatología. Si hay rojo, calor y dolor, acude a atención médica inmedia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el cambio y preparar la consulta · Caso trabajado: el lunar de Ramón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Ramón, nombre inventado, notó un lunar en la espalda con borde irregular y dos tonos de café. No le dolía, así que decidió esperar a que creciera para consultar. Un mes después sangró al secarse con la toalla. Había comprado una crema «para manchas» y no sabía decir cuándo había empezado el cambi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el cambio y preparar la consulta · Caso trabajado: el lunar de Ramón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se ordenó]]></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 pareja le tomó una foto con luz natural y una regla al lado, con la fecha visible. Ramón anotó cuándo lo notó, que el borde era irregular, que tenía dos tonos y que sangraba al secarse. Dejó de aplicar la crema y no lo raspo. Con esos datos, la regla ABCDE mostraba asimetría, borde y color, además de evolución y sangrad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r el cambio y preparar la consulta · Caso trabajado: el lunar de Ramón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i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món agendó cita con dermatología y llevó la foto, la hoja y la lista de productos que había usado. La lección no dice qué tenía: dice que el conjunto de datos justificaba la consulta y que esperar a que creciera era el error. Si hubiera tenido rojo, calor y dolor, habría ido a atención médica inmediata ese mismo día (F-01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gistrar el cambio y preparar la consulta]]></a:t>
            </a:r>
          </a:p>
        </p:txBody>
      </p:sp>
      <p:pic>
        <p:nvPicPr>
          <p:cNvPr id="3" name="" descr="Checklist antes de decidir que lo dejo pasar">
            <a:hlinkClick r:id="rId3" tooltip="Checklist antes de decidir que lo dejo pasar"/>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iete comprobaciones ante un lunar o una les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6-r01-oa05-cambios-que-consultar"/>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rar a que el lunar crezca para consultar. La evolución es precisamente uno de los criterios de la regla ABCDE. Esperar a que el cambio sea más evidente retrasa la valoración y no mejora la informac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una crema «para manchas» sobre una lesión. Un cosmético no trata infecciones ni lesiones, y puede cambiar el aspecto de la zona que se va a revisar. Se suspende y se anota qué se aplicó.]]></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aspar, cortar o reventar una lesión para «ver qué sale». Manipularla puede provocar sangrado, infección y dificultar la revisión. Se cubre con un apósito limpio si roza y se agenda la valoració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ar en una aplicación o en una foto de internet. Una imagen parecida no confirma nada y una aplicación no explora la piel. La regla ABCDE sirve para decidir si se consulta, no para autodiagnosticars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lunar cumple cualquiera de las letras ABCDE, agenda cita con dermatologí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lunar cambia, pica o sangra, no esperes a que crezca: registra y consul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piel está roja, hinchada, caliente y dolorosa, acude a atención médica inmedia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uña cambia de color, se engruesa o se quiebra, pide valoración con prueba; no afirmes que es hong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herida no cierra en semanas, lleva el registro a valoración profesional.]]></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cude a atención médica inmediata si la piel está roja, hinchada, caliente y dolorosa, si la zona se extiende rápido, si hay fiebre o supuración, o si el sangrado no se detiene con presión limpia. La Academia Americana de Dermatología describe la piel roja, hinchada, caliente y dolorosa como un cuadro que exige atención médica inmediata (F-01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descr=""/>
          <p:cNvSpPr/>
          <p:nvPr/>
        </p:nvSpPr>
        <p:spPr>
          <a:xfrm>
            <a:off x="514350" y="1219200"/>
            <a:ext cx="8115300" cy="2895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8956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genda cita con dermatología si un lunar o una mancha cumple cualquiera de los criterios ABCDE, si cambia de tamaño, forma o color, si pica o sangra, o si aparece una lesión nueva que llama la atención (F-012). Si la lesión está en una uña y cambia de color, se engruesa o se quiebra, pide valoración para que se haga una prueba; sin prueba no se afirma que sea una infección (F-014).]]></a:t>
            </a:r>
          </a:p>
        </p:txBody>
      </p:sp>
      <p:sp>
        <p:nvSpPr>
          <p:cNvPr id="10" name=""/>
          <p:cNvSpPr txBox="1"/>
          <p:nvPr/>
        </p:nvSpPr>
        <p:spPr>
          <a:xfrm>
            <a:off x="685800" y="31051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ara una urgencia de riesgo vital acude al servicio de emergencias; esta lección no enseña a clasificar urgencias. No manipules la lesión ni apliques productos mientras esperas la cit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describe la letra E de la regla ABCD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el lunar es más grande que un borrador de lápiz.]]></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l lunar o la lesión está cambiando de tamaño, forma o color, o se ve distinto a los demás.]]></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lunar tiene un solo color uniforme.]]></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el lunar apareció en la infancia y no se ha movid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uña cambia de color, se engruesa y se quiebra con facilidad. ¿Cuál es el siguiente paso adecu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 un esmalte fortalecedor y esper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rtarla más corta y cubrirla con bas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udir a valoración para que se haga una prueb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firmar que es una infección fúngica y comprar un product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lunar que pica o sangra confirma por sí solo que es cánce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regla ABCDE sirve para decidir cuándo consultar, no para diagnosticar en cas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letra de la regla ABCDE con lo que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orde irregular o borros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lor que no es uniform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ámetro mayor de 6 mm o similar al borrador]]></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simetría entre las dos mitad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D de la regla ABCDE compara el diámetro con el borrador de un lápiz, de unos ___ milímetros. La E significa ___ y es el criterio que describe un cambio con el tiemp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la respuesta qu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bservar y registr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nsult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Urgente]]></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Medir el lunar con una regl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otar si pica o sangr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Tomar foto con fecha y referenci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unar con borde irregular y color desigual]]></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erida que no cierra en tres semanas]]></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Uña engrosada y quebradiz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iel roja, caliente y dolorosa]]></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persona toma una decisión riesgos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té que el lunar de mi espalda cambió de color.]]></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medí con una regla y anoté la fech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no me duele, decidí esperar a que crezca para consultar.]]></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e pedí a mi pareja que lo revisara con la misma luz.]]></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gendé cita con dermatología para llevarle el registr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6-r01-oa05-cambios-que-cons-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6-r01-oa05-cambios-que-cons-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6-r01-oa05-cambios-que-cons-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6-r01-oa05-cambios-que-cons-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6-r01-oa05-cambios-que-cons-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6-r01-oa05-cambios-que-cons-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6-r01-oa05-cambios-que-cons-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6-r01-oa05-cambios-que-cons-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Reconoces los cambios que se consultan y sabes describirlos sin diagnosticar.]]></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regla ABCDE y la matriz de prioridades; vuelve a clasificar las situaciones de la tabl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 lunar o una mancha que te haya llamado la atención. Escribe dónde está, desde cuándo lo notaste y qué letra de la regla ABCDE lo describe mejor. Si cumple cualquiera, agenda una cita y lleva esa hoja; si hay rojo, calor y dolor, no esperes.]]></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regla ABCD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simetría: las dos mitades no se parec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de irregular, borroso o festone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que no es unifo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ámetro de 6 mm o más, como un bor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olución: cambia de tamaño, forma o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nar que pica o sang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tivo de consulta dermatológ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regla ABCD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6-r01-oa05-cambios-que-consultar"/>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sin concluir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regla ABCD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sin concluir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describir lo que se ve y decidir cuándo consultar. No es una prueba casera ni confirma una enfermedad.]]></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sin concluir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ignifica la E y por qué import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sin concluir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volución: el lunar cambia de tamaño, forma o color, o se ve distinto al resto. Describe un proceso, no una foto fij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sin concluir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un lunar pica o sangr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sin concluir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otar cuándo empezó y consultar con dermatología. No lo raspo, no lo cubro con crema ni espero a que crezc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sin concluir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asa con una uña que cambia y se engrues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sin concluir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valora para que se haga una prueba. Sin prueba no se afirma que sea hongo, y un cosmético no trata la infección.]]></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sin concluir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la respuesta es hoy y no la próxima ci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observar sin concluir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uando la piel está roja, hinchada, caliente y dolorosa, se extiende rápido, supura o hay fiebre. Eso es atención médica inmediat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lunar o una lesión se observa con cinco letras y se registra con fecha, tamaño y síntomas; no se interpreta con una foto parecida ni se manipula en casa. La regla ABCDE y la lista de siete puntos son vocabulario para consultar, no una prueba casera. Tu siguiente paso es concreto: hoy, con luz natural, revisa el lunar que te llama la atención, anota las letras que cumple y toma una foto con una referencia de tamaño. Si cumple cualquiera, agenda dermatología y lleva esa hoja; si hay rojo, calor y dolor, acude a atención médica inmediat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2 · American Academy of Dermatology, «Moles: signs and symptoms» y «Skin cancer body mole map» · https://www.aad.org/public/diseases/a-z/moles-symptoms · consulta: 2026-10-25 · alcance: Alcance internacional. Criterios ABCDE, referencia de 6 mm, el lunar que se ve distinto y la recomendación de consultar al dermatólogo ante un cambio, comezón o sangrado. No es norma mexica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3 · IMSS. Guía de Práctica Clínica IMSS-099-09, «Prevención primaria y detección oportuna del melanoma cutáneo en población general en el primer nivel de atención médica» (Actualización 2016) · consulta: 2026-10-25 · alcance: Alcance federal en México. Guía clínica de una institución pública: autoexploración acompañada de exploración profesional, ABCDE y lista de siete puntos, envío a valoración. Es apoyo a la decisión, no norma obligatoria; versión 201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6-r01-oa05-cambios-que-consultar"/>
              </a:rPr>
              <a:t><![CDATA[Cambios en lesiones: qué observar y cuándo pedir consult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4 · American Academy of Dermatology, «Cellulitis: overview» y CDC, «Ringworm: about» · https://www.cdc.gov/ringworm/about/index.html · consulta: 2026-10-25 · alcance: Alcance internacional. La AAD describe la piel roja, hinchada, caliente y dolorosa y recomienda atención médica inmediata; el CDC describe cambios en la uña y pide valoración con prueba. No es norma mexicana.]]></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2026-10-26T03:38:44Z</dcterms:created>
  <dcterms:modified xsi:type="dcterms:W3CDTF">2026-10-26T03:38:44Z</dcterms:modified>
  <dc:title>Cambios en lesiones: qué observar y cuándo pedir consulta</dc:title>
  <dc:description>Presentación editable del OA «Cambios en lesiones: qué observar y cuándo pedir consulta». Enlace: https://saludyestetica.lumbre.lat/object/sye-c06-r01-oa05-cambios-que-consultar</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