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presProps" Target="presProps.xml"/>
  <Relationship Id="rId76" Type="http://schemas.openxmlformats.org/officeDocument/2006/relationships/viewProps" Target="viewProps.xml"/>
  <Relationship Id="rId7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Salud y Esté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6-r01-oa04-resequedad-e-irritacion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6-r01-oa04-resequedad-e-irritacion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sequedad e irritación: qué observar y cuándo consultar» (2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sequedad e irritación: qué observar y cuándo consultar» (3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iel que tira: qué se siente y qué no se puede concluir» (2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iel que tira: qué se siente y qué no se puede concluir» (3 de 3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factores que más se repiten y cómo pesarlos» (2 de 5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factores que más se repiten y cómo pesarlos» (3 de 5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factores que más se repiten y cómo pesarlos» (4 de 5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factores que más se repiten y cómo pesarlos» (5 de 5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rutina mínima: limpiar suave, hidratar y proteger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fluj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De la tirantez a la dec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inco pasos para ordenar la resequedad y la irrit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6-r01-oa04-resequedad-e-irritacion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ando la irritación deja de ser un asunto de rutina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6-r01-oa04-resequedad-e-irritacion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6-r01-oa04-resequedad-e-irritacion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gistrar para no repetir el ciclo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matriz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Qué señal tienes y qué hacer prim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No es un diagnóstico: es una guía para decidir el siguiente pa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6-r01-oa04-resequedad-e-irritacion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no hacer y cómo llegar a la consulta» (2 de 2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ordenar un episodio de reseque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Suspende lo que ar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 un producto produce ardor, comezón o rojo, deja de usarlo ese mismo día. Anota el nombre, la fecha y la zona. No lo mezcles con otro producto nuevo: necesitas saber qué cambi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6-r01-oa04-resequedad-e-irritacion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ordenar un episodio de reseque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Reduce la rutina a tres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impieza suave con agua tibia, hidratación inmediata y protección solar de día. Retira por unos días exfoliantes, tónicos, mascarillas y productos con varios activos. La meta es una línea base est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6-r01-oa04-resequedad-e-irritacion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ordenar un episodio de reseque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Revisa los factores de la sema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mpara el inicio de los síntomas con cambios de jabón, clima, viaje, trabajo o medicamentos. Escribe sólo hechos con fecha; las interpretaciones se dejan para la consul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6-r01-oa04-resequedad-e-irritacion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ordenar un episodio de reseque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Haz la prueba de la zona pequeñ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tes de reintroducir un producto, aplícalo en una zona discreta y observa un día. Si repite el ardor, queda descartado por ahora; si no, introdúcelo solo, sin sumar o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6-r01-oa04-resequedad-e-irritacion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ordenar un episodio de reseque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Registra durante dos seman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línea por día con la sensación, la zona, el producto usado y lo que empeoró o mejoró. Una foto semanal con la misma luz y una referencia de tamañ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6-r01-oa04-resequedad-e-irritacion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ordenar un episodio de reseque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Define el criterio de consul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cribe qué te haría consultar: que persista dos semanas, que sangre, que se extienda, que haya rojo y calor, que duela. Si el criterio se cumple, agenda y lleva la hoj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6-r01-oa04-resequedad-e-irritacion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trabajado: la rutina de Lucí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3: Los datos del c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so ficticio. Lucía, nombre inventado, estrenó limpiador y esponja la primera semana de diciembre. La tirantez empezó cuatro días después; el ardor, al aplicar cualquier crema. No había rojo, hinchazón ni calor, y no tenía fiebre. Su primer impulso fue comprar una crema más cara y exfoliar má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6-r01-oa04-resequedad-e-irritacion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trabajado: la rutina de Lucí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3: Lo que se cambió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uspendió la esponja y el limpiador, redujo la rutina a agua tibia, limpiador suave e hidratación inmediata, y anotó en una hoja la fecha de cada cambio. Reintrodujo un producto a la vez, en una zona pequeña, con un día de observación. La tirantez bajó en la primera semana; el ardor desapareció al dejar de exfoli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6-r01-oa04-resequedad-e-irritacion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trabajado: la rutina de Lucí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3: Qué se consulta y qué 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ucía no necesitó una consulta para una irritación que cedió al quitar lo que la provocaba. Si hubiera aparecido rojo, hinchazón, calor o dolor, el caso habría cambiado: esos signos se atienden de inmediato (F-014). Si la descamación siguiera después de dos semanas de rutina mínima, llevaría la hoja y tres preguntas a valoración. La lección no decide por ella: le da un orden para no gastar en la dirección equivoc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6-r01-oa04-resequedad-e-irritacion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checklist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hecklist de la rutina míni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iete comprobaciones antes de cerrar el d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6-r01-oa04-resequedad-e-irritacion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rrores frecuentes» (2 de 2)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2 de 3)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3 de 3)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Suspenderlo, anotar cuál es y simplificar la ruti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ardor no es señal de eficacia. Suspender el producto, registrar la fecha y reducir la rutina permite ver qué cambió sin sumar más variab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ardor se suspende y se anota; la rutina mínima es limpiar suave, hidratar y proteg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6-r01-oa04-resequedad-e-irritacion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Buscar atención médica inmedia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Academia Americana de Dermatología describe la piel roja e hinchada que se siente caliente y dolorosa como un cuadro que exige atención médica inmediata. No es resequedad de ruti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-014 – AAD, celulitis: signos y recomendación de atención médica inmedia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6-r01-oa04-resequedad-e-irritacion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ardor no es una señal de adaptación ni de eficacia. Se suspende el producto, se anota y se simplifica la ruti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ardor se suspende; no se agua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6-r01-oa04-resequedad-e-irritacion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a grieta que sangra y no cierra es un motivo de valoración profesional; esperar alarga el problema y retrasa la revi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riterio de consulta de la lección: grieta que sangra o no cier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6-r01-oa04-resequedad-e-irritacion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Tirantez y descamación sin rojo → Simplificar y registr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dor al aplicar un producto → Suspender el produ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o, hinchado, caliente y doloroso → Atención médica inmedia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ieta que sangra → Valoración profesio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señal tiene un nivel de respuesta distinto; no todas se resuelven con la misma cre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6-r01-oa04-resequedad-e-irritacion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2)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resequedad · médica inmedia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equedad es una descripción, no un diagnóstico. El rojo, la hinchazón, el calor y el dolor son signos que la AAD asocia con atención médica inmedia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-014 – AAD, celulitis; descripción de signos y recomend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6-r01-oa04-resequedad-e-irritacion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Agua tibia y limpiador suave → Cuidado bási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Hidratar después del lavado → Cuidado bási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gistrar el producto nuevo → Cuidado bási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Grieta que sangra y no cierra → Consult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escamación que persiste semanas → Consult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Rojo, hinchado y caliente → Urg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Fiebre con la zona irritada → Urg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uidado básico se sostiene en casa; la persistencia se consulta; el rojo y el calor no esper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6-r01-oa04-resequedad-e-irritacion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Clasificar» (2 de 2)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omo la zona está roja y caliente, me aplico alcohol y espero a que se pa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rojo y el calor son signos de atención médica inmediata, no de un problema que se resuelva con alcohol. Además, el alcohol irrita más la piel dañ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-014 – AAD: piel roja, hinchada, caliente y dolorosa exige atención médica inmedia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06-r01-oa04-resequedad-e-irritacion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6-r01-oa04-resequedad-e-irritacion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 rápida» (2 de 2)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qué producto, hábito o cambio de clima coincide con tu resequedad o irritación actual. Debajo, anota qué se siente, dónde y desde cuándo. Si aparece rojo, calor o dolor, no lo dejes para después: busca atención médica inmedia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6-r01-oa04-resequedad-e-irritacion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Juegos · Memoria de la rutina míni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6-r01-oa04-resequedad-e-irritacion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Juegos · Memoria de la rutina míni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6-r01-oa04-resequedad-e-irritacion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la resequedad y qué no e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s una sensación y un aspecto: tirantez, aspereza, descamación, comezón. No es un diagnóstico ni una etiqueta que se ponga uno mism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6-r01-oa04-resequedad-e-irritacion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hace la barrera de la piel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Retiene agua y limita la entrada de sustancias que irritan. Cuando se daña, la piel tira, se descama y reacciona más a lo que se le apl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6-r01-oa04-resequedad-e-irritacion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l es la rutina mínim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impiar con agua tibia y limpiador suave, hidratar inmediatamente después y proteger de día con amplio espectro y FPS de 30 o má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6-r01-oa04-resequedad-e-irritacion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hago si un producto ard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uspenderlo, anotar cuál es y la fecha, y no reintroducirlo hasta probarlo en una zona pequeña. El ardor no es señal de efica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6-r01-oa04-resequedad-e-irritacion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do no se esper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uando la zona está roja, hinchada, caliente y dolorosa, cuando se extiende rápido, hay ampollas, supuración o fiebre. Eso es atención médica inmedia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06-r01-oa04-resequedad-e-irritacion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2 de 3)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3 de 3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98519" r:id="rId1"/>
    <p:sldLayoutId id="2481998520" r:id="rId2"/>
    <p:sldLayoutId id="2481998521" r:id="rId3"/>
    <p:sldLayoutId id="248199852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f534f60b39e236daf65eefcf82807ccf7dc68774a45eb80b1.jpg"/>
  <Relationship Id="rId3" Type="http://schemas.openxmlformats.org/officeDocument/2006/relationships/hyperlink" Target="https://saludyestetica.lumbre.lat/object/sye-c06-r01-oa04-resequedad-e-irritacion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flujo2.jpg"/>
  <Relationship Id="rId3" Type="http://schemas.openxmlformats.org/officeDocument/2006/relationships/hyperlink" Target="https://saludyestetica.lumbre.lat/object/sye-c06-r01-oa04-resequedad-e-irritacion" TargetMode="External"/>
  <Relationship Id="rId4" Type="http://schemas.openxmlformats.org/officeDocument/2006/relationships/hyperlink" Target="https://saludyestetica.lumbre.lat/object/sye-c06-r01-oa04-resequedad-e-irritacion" TargetMode="External"/>
  <Relationship Id="rId5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matriz5.jpg"/>
  <Relationship Id="rId3" Type="http://schemas.openxmlformats.org/officeDocument/2006/relationships/hyperlink" Target="https://saludyestetica.lumbre.lat/object/sye-c06-r01-oa04-resequedad-e-irritacion" TargetMode="External"/>
  <Relationship Id="rId4" Type="http://schemas.openxmlformats.org/officeDocument/2006/relationships/hyperlink" Target="https://saludyestetica.lumbre.lat/object/sye-c06-r01-oa04-resequedad-e-irritacion" TargetMode="External"/>
  <Relationship Id="rId5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checklist6.jpg"/>
  <Relationship Id="rId3" Type="http://schemas.openxmlformats.org/officeDocument/2006/relationships/hyperlink" Target="https://saludyestetica.lumbre.lat/object/sye-c06-r01-oa04-resequedad-e-irritacion" TargetMode="External"/>
  <Relationship Id="rId4" Type="http://schemas.openxmlformats.org/officeDocument/2006/relationships/hyperlink" Target="https://saludyestetica.lumbre.lat/object/sye-c06-r01-oa04-resequedad-e-irritacion" TargetMode="External"/>
  <Relationship Id="rId5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hyperlink" Target="https://saludyestetica.lumbre.lat/object/sye-c06-r01-oa04-resequedad-e-irritacion" TargetMode="External"/>
  <Relationship Id="rId4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06-r01-oa04-resequedad-e-irritacion" TargetMode="External"/>
  <Relationship Id="rId3" Type="http://schemas.openxmlformats.org/officeDocument/2006/relationships/notesSlide" Target="../notesSlides/notesSlide7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equedad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rritación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bserv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d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sulta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alud y Estétic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c06-r01-oa04-resequedad-e-irritacion"/>
              </a:rPr>
              <a:t><![CDATA[Ver el OA en saludyeste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la resequedad y la irritación que se pueden manejar con cuidado básico de las señales que exigen valoración profesional, aplicar una rutina de tres pasos sin productos que ardan y registrar lo observado para llevarlo a una consult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a lección del curso 6. Parte de una situación cotidiana: la piel que tira, arde o se descama después de cambiar de producto. Ordena los factores que se repiten, propone una rutina mínima, separa las señales que urgen y termina con un registro de observaciones para la consulta. No diagnostica ni indica tratamien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Salud y Estétic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esequedad · irritación · barrera cutánea · consulta · registro · autocuidad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equedad e irritación: qué observar y cuándo consulta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7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o y alcan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 con resequedad, tirantez o irritación frecuente que quieren decidir qué cambiar en su rutina y cuándo consultar. También sirve a quien trabaja en servicios de belleza y necesita explicar límites sin diagnosticar. No requiere formación previa y no habilita para ejercer una profesión sanitari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equedad e irritación: qué observar y cuándo consulta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Lucía, nombre inventado, tiene treinta y ocho años y vive en una ciudad del Bajío. En diciembre estrenó un limpiador «enérgico» y una esponja exfoliante porque quería «piel de porcelana». A la semana siguiente, las mejillas le tiraban al sonreír, la nariz se le descamó y por la noche sentía comezón. Hizo lo que hace casi todo el mundo: compró una crema más cara y siguió exfoliando «para quitar lo muerto»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equedad e irritación: qué observar y cuándo consulta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rdor apareció al aplicar cualquier cosa. En la farmacia le ofrecieron una pomada, un aceite y un tónico; nadie le preguntó qué se había puesto antes. Lucía no necesita un diagnóstico por mensaje ni una lista de productos: necesita ordenar lo que observa, quitar lo que arde, sostener un cuidado mínimo y saber qué señales no se resuelven en casa. Esta lección hace es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dice qué tiene Lucía, porque eso corresponde a una valoración; dice qué puede hacer mientras decide y cuándo dejar de espera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iel que tira: qué se siente y qué no se puede conclui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sequedad se describe antes que nada por lo que se siente: tirantez al mover la cara, asperezas al tacto, descamación fina, comezón y, a veces, una grieta que arde. Es una experiencia común y no una etiqueta clínica. La piel funciona como una barrera: una capa externa que retiene agua y limita la entrada de sustancias que irritan. Cuando esa barrera pierde agua más rápido de lo que la repone, la superficie se ve opaca, se siente áspera y reacciona más a lo que se le aplica. Esa explicación sirve para decidir, no para poner nombre a una enfermed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iel que tira: qué se siente y qué no se puede conclui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la sensación no se sigue un diagnóstico. Dos personas con la misma tirantez pueden tener causas distintas: un jabón nuevo, el aire seco de la calefacción, una ducha muy caliente, un producto con fragancia, un cambio hormonal o una condición que sólo se valora en consul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eso la primera regla es descriptiva: anotar qué se siente, dónde y desde cuándo, en lugar de concluir «tengo piel sensible» o «es dermatitis»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iel que tira: qué se siente y qué no se puede conclui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egunda regla es de seguridad: cuando la zona está roja, hinchada, caliente y duele, ya no es resequedad de rutina; la Academia Americana de Dermatología describe esos signos y recomienda buscar atención médica inmediata (F-014 – AAD, celulitis; consultado 2026-10-25)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factores que más se repiten y cómo pesarlos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vida diaria hay sospechosos recurrentes. El agua muy caliente y las duchas largas arrastran los aceites naturales de la superficie. Los limpiadores muy espumosos o con fragancia pueden dejar una sensación de limpieza que en realidad es tirantez. La exfoliación mecánica con esponjas, cepillos o granos, repetida, adelgaza la capa que protege. El aire acondicionado y la calefacción bajan la humedad del ambiente. En las manos, el lavado frecuente con jabón y el uso de gel con alcohol se suman al trabajo. Ninguno de esos factores explica por sí solo un caso, pero todos dejan rastro en el registr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factores que más se repiten y cómo pesarlos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arlos es más útil que prohibirlos todos. Si la tirantez empezó la misma semana que un producto, ese producto es el primer candidato; si empeora en invierno y mejora en verano, el clima pesa; si sólo afecta las manos después de lavarlas, el jabón y la frecuencia importan. También hay un factor que se olvida: el sol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Organización Mundial de la Salud recomienda protector de amplio espectro con FPS de 30 o más y reaplicarlo cada dos horas, sobre todo después de sudar o nadar (F-009 – OMS, preguntas y respuestas sobre radiación y cáncer de piel; consultado 2026-10-25)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factores que más se repiten y cómo pesarlos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7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876425"/>
            <a:ext cx="8115300" cy="18097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876425"/>
            <a:ext cx="38100" cy="18097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 no cura la resequedad: protege una piel que ya está irritada de una agresión adicion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5262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es y qué no es esta lecc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352675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 educativa sobre cuidado básico de la piel. No diagnostica, no indica tratamientos y no sustituye una consulta con un profesional sanitario. Sirve para ordenar lo que observas y para preparar mejor esa consult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factores que más se repiten y cómo pesarlos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7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876550"/>
            <a:ext cx="8115300" cy="14954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2876550"/>
            <a:ext cx="38100" cy="14954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ojo, caliente y doloroso no es resequedad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cademia Americana de Dermatología describe la piel roja e hinchada que se siente caliente y dolorosa como un cuadro que exige atención médica inmediata. No se cubre con maquillaje ni se espera varios día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295275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ueba de la zona pequeñ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35280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reintroducir un producto, aplica una cantidad mínima en una zona discreta y observa un día. Si repite el ardor o la comezón, queda descartado por ahor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factores que más se repiten y cómo pesarlos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7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rdor no es señal de eficaci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producto arde, se suspende. El ardor no significa que esté trabajando ni que la piel se esté adaptando; es una señal para anotar y simplifica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utina mínima: limpiar suave, hidratar y proteg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la piel arde, la tentación es añadir productos; casi siempre funciona al revés. La rutina mínima tiene tres pasos y cabe en una tarjeta. Primero, limpiar con agua tibia y un limpiador suave, sin frotar ni usar esponja, una o dos veces al día según lo que la piel tolere. Segundo, hidratar inmediatamente después del lavado, con las manos limpias y sobre la piel todavía húmeda, para ayudar a retener agua. Tercero, proteger de día con un producto de amplio espectro y FPS de 30 o más si va a haber exposición solar. La constancia importa más que la noveda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utina mínima: limpiar suave, hidratar y proteg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hidratación cosmética mantiene y protege la superficie; no trata infecciones ni lesiones, y esta lección no le atribuye esa función. Si un producto arde, se suspende: el ardor no es una señal de que «está trabajando». Antes de probar algo nuevo, aplique una pequeña cantidad en una zona discreta y espere un día para ver cómo responde; si aparece rojo, comezón o ardor, no insista. Y lea la etiqueta: instrucciones de uso, advertencias y fecha de caducidad están ahí por algo. Un cosmético puede ayudar a que la piel se sienta mejor, pero no sustituye la valoración de una irritación que persist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utina mínima: limpiar suave, hidratar y proteger]]></a:t>
            </a:r>
          </a:p>
        </p:txBody>
      </p:sp>
      <p:pic>
        <p:nvPicPr>
          <p:cNvPr id="3" name="" descr="De la tirantez a la decisión">
            <a:hlinkClick r:id="rId3" tooltip="De la tirantez a la decisión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457325" y="1257300"/>
            <a:ext cx="62198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inco pasos para ordenar la resequedad y la irritació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06-r01-oa04-resequedad-e-irritacion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do la irritación deja de ser un asunto de rutin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un límite claro que no conviene cruzar en casa. La Academia Americana de Dermatología describe la piel roja e hinchada que se siente caliente y dolorosa como un cuadro que exige atención médica inmediata (F-014 – AAD, celulitis; consultado 2026-10-25). Esta lección no dice qué es ni le pone nombre: dice que esos signos se atienden, no se cubren con maquillaje ni se esperan varios días. Lo mismo vale si la zona se extiende rápido, si aparecen ampollas, si supura o si hay fiebre. Ninguno de esos datos se interpreta por interne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do la irritación deja de ser un asunto de rutin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otros motivos de consulta menos urgentes pero igual de claros: una grieta que sangra y no cierra, una descamación que persiste semanas a pesar de simplificar la rutina, comezón que despierta por la noche, o una irritación que vuelve cada vez que se usa el mismo tipo de producto. También se consulta si la piel cambió de forma, si apareció una lesión nueva que pica o sangra, o si el malestar ocupa buena parte del día (F-012 – AAD, lunares: signos y síntomas; consultado 2026-10-25). En todos esos casos, el paso útil no es comprar otro producto: es llevar un registro ordenado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do la irritación deja de ser un asunto de ruti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ones frecuentes de resequedad e irritación y el siguiente paso. La columna de acción no es un tratamiento: dice qué hacer y cuándo consulta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7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2171700"/>
                <a:gridCol w="2886075"/>
                <a:gridCol w="30575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conviene observ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guiente pas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rantez después de cambiar de jab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 empezó la misma semana y sólo afecta la zona lav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olver al jabón anterior y regist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jillas que arden con cualquier cre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productos se aplicaron y en qué ord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spender lo que arde, simplificar y consultar si persis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nos descamadas por lavado frecu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recuencia, jabón y temperatura del agu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mpiador suave, hidratar y protege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7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24125"/>
        </p:xfrm>
        <a:graphic>
          <a:graphicData uri="http://schemas.openxmlformats.org/drawingml/2006/table">
            <a:tbl>
              <a:tblPr firstRow="1" bandRow="1"/>
              <a:tblGrid>
                <a:gridCol w="2171700"/>
                <a:gridCol w="2886075"/>
                <a:gridCol w="30575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conviene observ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guiente pas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jo, hinchado, caliente y doloro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tensión, fiebre o supur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tención médica inmedia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rieta en el talón que sang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empo sin cerrar y dolor al camin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loración profesio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ezón nocturna que no ce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ónde, desde cuándo y qué la empe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ar y consult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ar para no repetir el cicl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registro de una página evita el ciclo de probar, arder y volver a probar. Anote la fecha de inicio de cada producto, su nombre completo y para qué lo usa; no hace falta la marca ni el precio, pero sí el envase o una foto de la etiqueta. Describa la zona y la sensación con palabras concretas: tira, arde, pica, descama, sangra. Indique cuándo empeora: después del lavado, con el frío, al aplicar algo, por la noche. Y anote qué suspendió y qué pasó después; esa comparación es la que suele resolver la dud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ar para no repetir el cicl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gistro también sirve para las fotos. Una foto por semana, con la misma luz y una referencia de tamaño —una regla o una moneda junto a la zona—, dice más que veinte fotos con filtros. Guárdelas con fecha y no las comparta en grupos públicos: son datos de su piel y deciden usted y el profesional con quien las revise. Si la piel de otra persona aparece en la foto, esa persona o su tutor decide. El registro no es un diagnóstico, es materia prima: permite que la consulta empiece por los hechos y no por el recuerdo del moment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ar para no repetir el ciclo]]></a:t>
            </a:r>
          </a:p>
        </p:txBody>
      </p:sp>
      <p:pic>
        <p:nvPicPr>
          <p:cNvPr id="3" name="" descr="Qué señal tienes y qué hacer primero">
            <a:hlinkClick r:id="rId3" tooltip="Qué señal tienes y qué hacer primero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924050" y="1257300"/>
            <a:ext cx="52863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es un diagnóstico: es una guía para decidir el siguiente pas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06-r01-oa04-resequedad-e-irritacion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no hacer y cómo llegar a la consult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no se hace también es contenido. No frote, no raspe, no use cepillos ni granos sobre la zona irritada, no aplique alcohol, perfume ni agua oxigenada, y no use un medicamento que le recetaron a otra persona o que encontró en el cajón. No cubra una zona roja y caliente con maquillaje para «esperar a ver», ni la lave con agua muy caliente. No mezcle varios productos nuevos a la vez: si algo funciona o falla, no sabrá cuál fue. Y no convierta una búsqueda de imágenes en una consulta: una foto parecida no confirma na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no hacer y cómo llegar a la consult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la consulta, lleve la hoja y tres preguntas. Primera: ¿qué observa y qué nombre tiene esto? Segunda: ¿qué debo vigilar y qué haría que regresara antes? Tercera: ¿qué puedo usar mientras tanto y qué debo evitar? La guía clínica del IMSS describe la autoexploración como parte del autocuidado, pero acompañada de exploración profesional y de envío a valoración cuando algo cambia; no fija un calendario que esta lección pueda prometer (F-013 – GPC IMSS-099-09, actualización 2016; consultado 2026-10-25). Salga con el plan escrito y con la fecha de la siguiente revisión si le correspond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no hacer y cómo llegar a la consulta · Procedimiento: ordenar un episodio de resequedad · Paso 1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uspende lo que ard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producto produce ardor, comezón o rojo, deja de usarlo ese mismo día. Anota el nombre, la fecha y la zona. No lo mezcles con otro producto nuevo: necesitas saber qué cambió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no hacer y cómo llegar a la consulta · Procedimiento: ordenar un episodio de resequedad · Paso 2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duce la rutina a tres pas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eza suave con agua tibia, hidratación inmediata y protección solar de día. Retira por unos días exfoliantes, tónicos, mascarillas y productos con varios activos. La meta es una línea base establ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no hacer y cómo llegar a la consulta · Procedimiento: ordenar un episodio de resequedad · Paso 3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a los factores de la seman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 el inicio de los síntomas con cambios de jabón, clima, viaje, trabajo o medicamentos. Escribe sólo hechos con fecha; las interpretaciones se dejan para la consult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no hacer y cómo llegar a la consulta · Procedimiento: ordenar un episodio de resequedad · Paso 4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az la prueba de la zona pequeñ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reintroducir un producto, aplícalo en una zona discreta y observa un día. Si repite el ardor, queda descartado por ahora; si no, introdúcelo solo, sin sumar otro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no hacer y cómo llegar a la consulta · Procedimiento: ordenar un episodio de resequedad · Paso 5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a durante dos seman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línea por día con la sensación, la zona, el producto usado y lo que empeoró o mejoró. Una foto semanal con la misma luz y una referencia de tamaño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no hacer y cómo llegar a la consulta · Procedimiento: ordenar un episodio de resequedad · Paso 6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fine el criterio de consul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qué te haría consultar: que persista dos semanas, que sangre, que se extienda, que haya rojo y calor, que duela. Si el criterio se cumple, agenda y lleva la hoj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no hacer y cómo llegar a la consulta · Caso trabajado: la rutina de Lucía · Paso 1 de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datos del cas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Lucía, nombre inventado, estrenó limpiador y esponja la primera semana de diciembre. La tirantez empezó cuatro días después; el ardor, al aplicar cualquier crema. No había rojo, hinchazón ni calor, y no tenía fiebre. Su primer impulso fue comprar una crema más cara y exfoliar má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no hacer y cómo llegar a la consulta · Caso trabajado: la rutina de Lucía · Paso 2 de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e cambió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pendió la esponja y el limpiador, redujo la rutina a agua tibia, limpiador suave e hidratación inmediata, y anotó en una hoja la fecha de cada cambio. Reintrodujo un producto a la vez, en una zona pequeña, con un día de observación. La tirantez bajó en la primera semana; el ardor desapareció al dejar de exfoliar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no hacer y cómo llegar a la consulta · Caso trabajado: la rutina de Lucía · Paso 3 de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se consulta y qué 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cía no necesitó una consulta para una irritación que cedió al quitar lo que la provocaba. Si hubiera aparecido rojo, hinchazón, calor o dolor, el caso habría cambiado: esos signos se atienden de inmediato (F-014). Si la descamación siguiera después de dos semanas de rutina mínima, llevaría la hoja y tres preguntas a valoración. La lección no decide por ella: le da un orden para no gastar en la dirección equivocad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no hacer y cómo llegar a la consulta]]></a:t>
            </a:r>
          </a:p>
        </p:txBody>
      </p:sp>
      <p:pic>
        <p:nvPicPr>
          <p:cNvPr id="3" name="" descr="Checklist de la rutina mínima">
            <a:hlinkClick r:id="rId3" tooltip="Checklist de la rutina mínim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43175" y="1257300"/>
            <a:ext cx="405765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iete comprobaciones antes de cerrar el dí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06-r01-oa04-resequedad-e-irritacion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ntar el ardor porque «significa que está funcionando». El ardor no es una señal de eficacia ni de adaptación. Es una señal para suspender, anotar el producto y simplificar la rutina antes de seguir proban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foliar para quitar la descamación. La descamación suele ser barrera dañada, no suciedad. Frotar con esponja, cepillo o granos adelgaza más la capa que protege y alarga el problem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enar varios productos a la vez. Si aparece irritación, no se sabe cuál la causó. Se introduce uno a la vez, en zona pequeña, y se anota la fech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r a que una zona roja y caliente se pase sola. La piel roja, hinchada, caliente y dolorosa es motivo de atención médica inmediata según la AAD. No se cubre con maquillaje ni se espera varios días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irritación empezó con un producto nuevo, suspéndelo y registra la fecha antes de probar otra cos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sólo hay tirantez y descamación sin rojo, simplifica la rutina y observa dos seman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hay rojo, hinchazón, calor o dolor, busca atención médica inmediata; no lo trates como resequedad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a grieta sangra, se extiende o no cierra, lleva el registro a valoración profesional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7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866900"/>
            <a:ext cx="8115300" cy="21240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866900"/>
            <a:ext cx="38100" cy="21240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no puedes describir qué se siente y desde cuándo, todavía no tienes un registro: tienes una impres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19431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y escalamien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23431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atención médica inmediata si la piel está roja, hinchada, caliente y dolorosa, si la zona se extiende rápido, si aparecen ampollas o supuración, o si hay fiebre. La Academia Americana de Dermatología describe esos signos y recomienda atención médica inmediata (F-014)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7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2099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2099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 una consulta si la resequedad o la irritación persiste más de dos semanas a pesar de simplificar la rutina, si una grieta sangra y no cierra, si la comezón despierta por la noche, si aparece una lesión nueva que cambia, pica o sangra (F-012), o si el malestar interfiere con el sueño o el trabajo. Para una urgencia de riesgo vital acude al servicio de emergencias; esta lección no enseña a clasificar urgenci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419475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producto o un servicio de belleza provocó la reacción, suspende el siguiente paso, guarda el envase o la ficha del servicio y lleva esa información a la valoración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ducto nuevo produce ardor en las mejillas. ¿Cuál es la primera acción razona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guantar unos días para que la piel se acostumbr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uspenderlo, anotar cuál es y simplificar la rutin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plicar una capa más gruesa para que haga efect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xfoliar antes de volver a usarlo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zona de la piel está roja, hinchada, caliente y duele. ¿Qué correspond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plicar una crema hidratante y esperar una seman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ubrirla con maquillaje para poder sali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Buscar atención médica inmediat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xfoliar la zona para que se renueve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a crema hidratante arde, conviene seguir usándola porque la piel se está adaptan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grieta que sangra y no cierra se puede observar en casa varias semanas antes de consult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señal con la acción que le correspo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Tirantez y descamación sin roj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rdor al aplicar un produc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ojo, hinchado, caliente y doloros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Grieta que sangr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uspender el producto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tención médica inmediata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Valoración profesio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implificar y registrar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ensación de tirantez y descamación se describe como ___ y no equivale a un diagnóstico. Si la zona está roja, hinchada, caliente y duele, la Academia Americana de Dermatología recomienda buscar atención ___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acción según el nivel de respuesta que le correspo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uidado básic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nsulta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Urgent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Agua tibia y limpiador suav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Hidratar después del lavado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gistrar el producto nue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Grieta que sangra y no cier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escamación que persiste seman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Rojo, hinchado y calient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Fiebre con la zona irritad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 la línea donde la persona toma una decisión riesgos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oté que la piel me tira desde que cambié el limpiado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noté la fecha y dejé de usar el producto nuev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o la zona está roja y caliente, me aplico alcohol y espero a que se pas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909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implifiqué la rutina a limpieza suave e hidratación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52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Si no mejora en dos semanas, agendo una consulta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c06-r01-oa04-resequedad-e-irr-ex0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c06-r01-oa04-resequedad-e-irr-ex0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c06-r01-oa04-resequedad-e-irr-ex0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c06-r01-oa04-resequedad-e-irr-ex0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sye-c06-r01-oa04-resequedad-e-irr-ex0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sye-c06-r01-oa04-resequedad-e-irr-ex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sye-c06-r01-oa04-resequedad-e-irr-ex0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sye-c06-r01-oa04-resequedad-e-irr-ex0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76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Separas la resequedad de rutina de las señales que urgen y sabes cómo simplificar sin agrav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62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matriz de señales y la rutina mínima; vuelve a clasificar las situaciones de la tabla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qué producto, hábito o cambio de clima coincide con tu resequedad o irritación actual. Debajo, anota qué se siente, dónde y desde cuándo. Si aparece rojo, calor o dolor, no lo dejes para después: busca atención médica inmedia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 la rutina míni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7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47975"/>
        </p:xfrm>
        <a:graphic>
          <a:graphicData uri="http://schemas.openxmlformats.org/drawingml/2006/table">
            <a:tbl>
              <a:tblPr firstRow="1" bandRow="1"/>
              <a:tblGrid>
                <a:gridCol w="2867025"/>
                <a:gridCol w="52482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rantez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nsación de piel que tira; no es un diagnóst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rrera cutáne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pa que retiene agua y limita la entrada de irrita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utina míni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mpiar suave, hidratar y protege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rdor al aplic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spender y regist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jo, caliente y doloro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tención médica inmedia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 la rutina mínim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c06-r01-oa04-resequedad-e-irritacion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sin agravar la piel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la resequedad y qué no es?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sin agravar la piel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 una sensación y un aspecto: tirantez, aspereza, descamación, comezón. No es un diagnóstico ni una etiqueta que se ponga uno mismo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sin agravar la piel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ce la barrera de la piel?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sin agravar la piel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iene agua y limita la entrada de sustancias que irritan. Cuando se daña, la piel tira, se descama y reacciona más a lo que se le aplica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sin agravar la piel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la rutina mínima?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sin agravar la piel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ar con agua tibia y limpiador suave, hidratar inmediatamente después y proteger de día con amplio espectro y FPS de 30 o más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sin agravar la piel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go si un producto arde?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sin agravar la piel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penderlo, anotar cuál es y la fecha, y no reintroducirlo hasta probarlo en una zona pequeña. El ardor no es señal de eficacia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sin agravar la piel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 no se espera?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decidir sin agravar la piel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la zona está roja, hinchada, caliente y dolorosa, cuando se extiende rápido, hay ampollas, supuración o fiebre. Eso es atención médica inmediata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sequedad y la irritación se ordenan con pocas decisiones: describir lo que se siente, sospechar del cambio reciente, simplificar la rutina, registrar y consultar cuando la señal lo pide. El ardor se suspende, el rojo y el calor no se esperan, y la grieta que sangra se valora. Tu siguiente paso es concreto: escribe hoy una hoja con los tres productos que usas, la fecha de inicio y la sensación de cada uno; si algo arde, quítalo y anota qué pasa. Esa hoja es el borrador del registro que llevarás a la consulta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 consultadas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14 · American Academy of Dermatology, «Cellulitis: overview» y CDC, «Ringworm: about» · https://www.aad.org/public/diseases/a-z/cellulitis-overview · consulta: 2026-10-25 · alcance: Alcance internacional. La AAD describe la piel roja, hinchada, caliente y dolorosa y recomienda atención médica inmediata; el CDC indica valoración con prueba para uñas. No es norma mexicana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12 · American Academy of Dermatology, «Moles: signs and symptoms» y «Skin cancer body mole map» · https://www.aad.org/public/diseases/a-z/moles-symptoms · consulta: 2026-10-25 · alcance: Alcance internacional. Criterios ABCDE, comparación de 6 mm y recomendación de consultar al dermatólogo ante un cambio, comezón o sangrado. No es norma mexicana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06-r01-oa04-resequedad-e-irritacion"/>
              </a:rPr>
              <a:t><![CDATA[Resequedad e irritación: qué observar y cuándo consul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2 / 7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09 · Organización Mundial de la Salud, «Radiation: protecting against skin cancer» y hoja informativa «Ultraviolet radiation» · https://www.who.int/news-room/questions-and-answers/item/radiation-protecting-against-skin-cancer · consulta: 2026-10-25 · alcance: Alcance internacional. Recomendación de protector de amplio espectro con FPS de 30 o más, aplicación de 20 a 30 minutos antes y reaplicación cada dos horas; rayos UV más fuertes alrededor del mediodía sol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9338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 de revisión: Revisión editorial, 2026-10-25. Revisión por profesional sanitario: no realizada, pendient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2026-10-26T02:37:26Z</dcterms:created>
  <dcterms:modified xsi:type="dcterms:W3CDTF">2026-10-26T02:37:26Z</dcterms:modified>
  <dc:title>Resequedad e irritación: qué observar y cuándo consultar</dc:title>
  <dc:description>Presentación editable del OA «Resequedad e irritación: qué observar y cuándo consultar». Enlace: https://saludyestetica.lumbre.lat/object/sye-c06-r01-oa04-resequedad-e-irritacion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