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3-piel-sensib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nsibilidad y enrojecimient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nsibilidad y enrojecimient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iel sensible no es un diagnóstic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rojecimiento: transitorio o persistent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rojecimiento: transitorio o persistent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rojecimiento: transitorio o persistent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arrera que se cuida con meno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enrojecimiento al registr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bicar, medir el tiempo, revisar la exposición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 y calor: lo que sí puedes control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el enrojecimiento deja de ser cosmétic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eguntas ante un enroj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puede responder en casa sin poner nombre 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gistro de brotes en cinco columna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gistro de brotes en cinc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hoja o nota, dibuja cinco columnas: fecha y hora, exposición, zona y extensión, duración y síntomas, y qué cambió después. Deja una fila por brote y una línea aparte para las semanas tranqui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gistro de brotes en cinc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fine tu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ómo está la piel hoy: zonas enrojecidas, tirantez, picor y qué productos usas. Esto será la referencia para saber si algo cambió. No pongas nombres a lo que ves; d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gistro de brotes en cinc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gistra el próximo brote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aparezca la rojez, anota la hora antes de que pase. Revisa qué usaste en las horas previas: producto, sol, calor, sudor, roce o una situación de estrés. La memoria de dos días después inventa ca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gistro de brotes en cinc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Toma una fo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sma luz, misma distancia y un objeto que dé escala. Anota la hora junto a la imagen. La foto se usa para compararte contigo mismo, no para preguntar qué es ni para buscar pare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gistro de brotes en cinc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un cambio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spende lo que sospechas y no estrenes nada más durante varios días. Si la rojez baja, el registro mostrará la coincidencia; si no baja, tendrás un dato más para la consulta. No interprets el resultado como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gistro de brotes en cinc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la tabla antes d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los brotes que se repiten, los que duran más y los que se acompañan de dolor, ampollas o crecimiento. Lleva la tabla y los productos con fecha. Pregunta qué observar y cuándo 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os seis fra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Mariana estrenó un producto el viernes, fue a una boda al aire libre el sábado y el domingo notó ardor y rojez en ambas mejillas. Compró un producto «calmante», probó una mascarilla casera y un exfoliante suave. El martes la rojez seguía, con tirantez y esca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os seis fra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cambia al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ana suspende todo menos el lavado con agua tibia y una crema simple. Anota: inicio el domingo por la mañana, ambas mejillas, duración de tres días, ardor y tirantez, y como exposición el producto nuevo, el sol de la boda y el exfoliante. Ahora tiene una línea de tiempo en lugar de seis frascos culp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os seis fra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lleva a la consulta y qué n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la tabla, una foto con hora y la lista de productos con la fecha en que empezó cada uno. Pregunta qué observar y cuándo volver. La lección no dice qué tenía Mariana ni qué le van a indicar: dice que registrar, simplificar y proteger convirtió una reacción confusa en una consulta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cuidad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onviene revisar antes de comprar otr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echa, la zona, la duración y el desencadenante ano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echa, la zona, la duración y el desencadenante permiten reconstruir una línea de tiempo. Los nombres y las fotos sin contexto no reemplazan es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istro de brotes tiene cinco columna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3-piel-sensib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teger de la radiación con amplio espectro y FPS 30 o más, junto con sombra y ro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tector protege; no aclara ni pone nombre. La OMS recuerda que sombra y ropa son la base y que la radiación llega también en días nub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sombra y ropa primero, amplio espectro FPS 30 o más, renovar cada do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3-piel-sensib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a experiencia que se describe, no un diagnóstico. Un cuestionario puede ordenar la conversación, pero no confirma nada ni sustituye un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la sensación y no la convierte en categoría diagnó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3-piel-sensib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combinación exige atención médica inmediata. No se masajea, no se tapa y no se observ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AD: atención médica inmediata ante piel roja, hinchada, caliente y dolo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3-piel-sensibl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ojez breve tras agua muy caliente → Bajar la temperatura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dor tras un producto nuevo → Suspender y anotar nombr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jez persistente con tirantez → Simplificar el cuidado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roja, caliente y que crece →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jez con ampollas o sangrado → Consultar sin manip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a ruta distinta; el tono de la rojez por sí solo no la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3-piel-sensibl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oja · caliente ·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ojo, calor, hinchazón y dolor que avanza son la combinación que no se deja par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gnos de atención inmediata descritos por la A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3-piel-sensib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la hora en que empezó la rojez → Observ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uspender el producto nuevo y guardar la fecha → Observ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Zona caliente, hinchada y que se extiende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var con agua tibia y evitar la fricción → Observ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ojez con ampollas o sangrado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obar un solo producto a la vez → Observ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servar y registrar es la ruta de lo transitorio; consultar es la de lo que persiste, duele o c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3-piel-sensib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rojez no me duele, la exfolio para que se vay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xfoliar una piel enrojecida agrega irritación y no la hace desaparecer. La ausencia de dolor no es permiso para friccionar: la rojez se registra y se consulta si per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barrera se cuida quitando irritantes, no sumando f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3-piel-sensib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tu piel se enrojeció. ¿Puedes decir qué día empezó, cuánto duró y qué habías usado? Si no puedes, empieza hoy una tabla de cinco columnas y registra el próximo brote en el momento, n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un enroj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un enroj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piel sen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experiencia de ardor, tirantez, picor o rojez ante productos, calor o roce. No es un diagnóstico ni una categoría única, y se describe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istingue una rojez transitoria de una persis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el tiempo y lo que la acompaña: la transitoria se va en minutos u horas con un desencadenante; la persistente se queda o se repite y puede acompañarse de tirantez, picor o desc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uidad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ua tibia y manos, sin exfoliar; secar con toques suaves; una crema simple sin perfume; evitar fricción; un producto nuevo a la vez y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usa el protector en una piel rea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mplio espectro, FPS 30 o más, veinte o treinta minutos antes de salir y renovado cada dos horas si hay sudor. Sombra y ropa siguen siendo la base; prueba la crema en una zon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busca atención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una zona está roja, hinchada, caliente y dolorosa y se extiende, sobre todo si hay fiebre. No se masajea, no se tapa y no s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3-piel-sensibl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158" r:id="rId1"/>
    <p:sldLayoutId id="2482002159" r:id="rId2"/>
    <p:sldLayoutId id="2482002160" r:id="rId3"/>
    <p:sldLayoutId id="24820021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90f08ae0da8c7913818fc9ad1e06b37c0e9a4470ca0911d1.jpg"/>
  <Relationship Id="rId3" Type="http://schemas.openxmlformats.org/officeDocument/2006/relationships/hyperlink" Target="https://saludyestetica.lumbre.lat/object/sye-c06-r01-oa03-piel-sensibl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6-r01-oa03-piel-sensible" TargetMode="External"/>
  <Relationship Id="rId4" Type="http://schemas.openxmlformats.org/officeDocument/2006/relationships/hyperlink" Target="https://saludyestetica.lumbre.lat/object/sye-c06-r01-oa03-piel-sensible"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6-r01-oa03-piel-sensible" TargetMode="External"/>
  <Relationship Id="rId4" Type="http://schemas.openxmlformats.org/officeDocument/2006/relationships/hyperlink" Target="https://saludyestetica.lumbre.lat/object/sye-c06-r01-oa03-piel-sensible"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6-r01-oa03-piel-sensible" TargetMode="External"/>
  <Relationship Id="rId4" Type="http://schemas.openxmlformats.org/officeDocument/2006/relationships/hyperlink" Target="https://saludyestetica.lumbre.lat/object/sye-c06-r01-oa03-piel-sensible"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hyperlink" Target="https://saludyestetica.lumbre.lat/object/sye-c06-r01-oa03-piel-sensible"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3-piel-sensible"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nsi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rojeci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6-r01-oa03-piel-sensibl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la sensación de piel sensible y un enrojecimiento con datos observables —duración, zona, síntomas y desencadenantes—, ordenar un registro de brotes, aplicar un cuidado mínimo y fotoprotección, y reconocer cuándo el cuadro exige valoración o atención inmedia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6. Distingue la experiencia de «piel sensible» de un diagnóstico, explica qué se puede observar en un enrojecimiento, propone un cuidado mínimo y un registro de brotes, y marca las señales que no se dejan para después.]]></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iel sensible · enrojecimiento · barrera cutánea · fotoprotección · registro · consu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y enrojecimi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ienten ardor, tirantez o rojez con frecuencia y quieren ordenar lo que les pasa antes de comprar otro producto, y personal de servicios de belleza que necesita reconocer los límites de su alcance. No requiere conocimientos previos; es material informativo, no sustituye una consulta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y enrojecimi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ana, nombre inventado, tiene veintinueve años y estrenó un producto nuevo para la cara el mismo fin de semana que fue a una boda al aire libre. Al segundo día sintió ardor en las mejillas y vio una rojez que no se quitab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nsó que era «piel sensible» y compró otro producto para calmar la zona; después probó una mascarilla casera y un exfoliante suave «para renovar». La rojez seguía ahí, ahora con tirantez y pequeñas escam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y enrojecimi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ana no sabe si el problema fue el producto, el sol, la mascarilla o todo junto, y tiene seis frascos abiertos. Esta lección no le dice qué tiene. Le enseña a describir el brote, a simplificar el cuidado, a proteger la piel del sol y a saber cuándo debe consu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el sensible no es un 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la piel sensible» es una frase frecuente y útil para empezar a hablar, pero no es un diagnóstico ni una categoría única. Describe una experiencia: ardor, tirantez, picor o rojez ante productos, calor, roce o cambios de temperatura. Dos personas que usan la misma frase pueden tener historias completamente distintas, y por eso la etiqueta no alcanza para decidir qué hacer. La experiencia se describe; el nombre se valora. Y lo que se describe puede cambiar con el tiempo, así que conviene fechar cada observ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el sensible no es un 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sensación puede ser una tendencia estable de la piel o una reacción temporal a algo concreto. No es lo mismo reaccionar después de estrenar un producto que vivir con rojez desde hace años, ni tener la piel reactiva todo el año que pasar por una mala semana. Tampoco toda reacción es una alergia: una alergia no se confirma por lo que sientes ni por el aspecto de la zona. Por eso conviene no poner etiqueta antes de tener datos y no comprar en función de la etiqueta. La piel reactiva se maneja con información y registro, no con una etiqueta compr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rojecimiento: transitorio o persiste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nrojecimiento transitorio aparece con un desencadenante y se va en minutos u horas: después de lavar con agua muy caliente, de una carcajada, de una comida picante, de hacer ejercicio o de una emoción intensa. El persistente se queda, se repite sin causa evidente o va acompañado de tirantez, picor o descamación. La diferencia no está en el tono sino en el tiempo y en lo que acompaña a la rojez. Ese es el primer dato que conviene anotar. También conviene distinguir si la rojez aparece siempre en el mismo sitio o cambia de lug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rojecimiento: transitorio o persiste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importa la zona y la forma. No es igual una rojez difusa en ambas mejillas que una mancha roja de un solo lado, ni una zona plana que una que tiene relieve, calor o pequeñas ampollas. Observa si la piel está caliente al tacto, si duele, si pica y si la zona crece. Una foto con la misma luz y una nota con la hora ayudan a comparar; sin hora ni escala, la imagen se vuelve otra impresión. Si la rojez tiene relieve, está caliente o duele, no es un detalle estético: es un dato que pesa en la consul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rojecimiento: transitorio o persiste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seña y qué no]]></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ir la piel sensible y el enrojecimiento con datos, simplificar el cuidado, protegerte del sol y decidir cuándo consultar. Es material informativo: no diagnostica, no nombra enfermedades ni indica tratamientos, y no sustituye una consulta con un profesional sanitario.]]></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ojez que crece no se tapa]]></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zona roja, hinchada, caliente y dolorosa que se extiende exige atención médica inmediata. No es una reacción para observar en casa ni para cubrir con maquillaj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rojecimiento: transitorio o persiste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cambio a la vez]]></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strenas varios productos juntos y aparece una reacción, no sabrás cuál fue. Prueba uno, anota la fecha y espera varios días antes del siguiente.]]></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nos frascos, más registro]]></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la piel está reactiva, el cuidado mínimo suele ser más útil que una rutina larga. Lo que no se puede medir, se anota: fecha, zona, duración y desencadena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rrera que se cuida con men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perficie de la piel funciona como una barrera: retiene agua y mantiene fuera lo que irrita. Cuando esa barrera está alterada, la piel pierde agua, se siente tirante y reacciona a cosas que antes toleraba. Muchos productos, la fricción, el agua muy caliente y los cambios bruscos de temperatura la castigan. La respuesta razonable no es agregar más frascos, sino reducir lo que la irrita y dar tiempo a que se recupere. La barrera no se reconstruye de un día para otro: pide constancia y pacienc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rrera que se cuida con men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idado mínimo cabe en pocos pasos: lavar con agua tibia y las manos, sin cepillos ni exfoliantes; secar con toques suaves; aplicar una crema simple y sin perfume; y evitar la fricción de bufandas ásperas o fibras sintéticas. Si vas a probar un producto nuevo, hazlo en una zona pequeña durante varios días y no estrenes dos a la vez. Así, si aparece una reacción, sabes a qué atribuirla. Un producto «natural» no es automáticamente más suave. Si la reacción es fuerte o se repite, no insistas: suspéndelo y consul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rrera que se cuida con menos]]></a:t>
            </a:r>
          </a:p>
        </p:txBody>
      </p:sp>
      <p:pic>
        <p:nvPicPr>
          <p:cNvPr id="3" name="" descr="Del enrojecimiento al registro en cuatro pasos">
            <a:hlinkClick r:id="rId3" tooltip="Del enrojecimiento al registro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bicar, medir el tiempo, revisar la exposición y decid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3-piel-sensible"/>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 y calor: lo que sí puedes control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ol y el calor están entre los desencadenantes más frecuentes de rojez, y también entre los pocos que se pueden modificar. La OMS recuerda que la protección se logra mejor con sombra y ropa que con crema, y que el protector debe ser de amplio espectro, con FPS de 30 o más, aplicado veinte o treinta minutos antes de salir y renovado cada dos horas si hay sudor o exposición. El FPS mide sobre todo la protección frente a UVB; para UVA la etiqueta debe decir «amplio espectro». La constancia importa más que la novedad del produc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 y calor: lo que sí puedes control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piel arde con un protector, no abandones toda protección: prioriza sombra, sombrero y ropa de manga larga, y prueba la crema en una zona pequeña antes de usarla en toda la cara. La Academia Americana de Dermatología añade que la etiqueta debe decir «resistente al agua», con cuarenta u ochenta minutos de duración. El agua muy caliente, las saunas y los cambios bruscos también pueden disparar la rojez; bajarlos es una medida que depende de ti y no cuesta nada. Si el agua caliente te deja la cara roja, ese es un dato para tu regist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 y calor: lo que sí puedes contro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una respuesta con criterio. Ninguna fila nombra una enfermedad: dice qué observar y dónde se resuelve la du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286000"/>
                <a:gridCol w="3190875"/>
                <a:gridCol w="2638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ez breve después de agua muy c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la temperatura, registrar duración y evitar f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con agua caliente y exfoliar para «act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ez y ardor tras un product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anotar nombre, fecha y zona; no probar otro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la aplicación para comprobar si «era 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ez persistente en mejillas con tirant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mplificar el cuidado, registrar y consultar si no c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mular productos «calmantes» si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286000"/>
                <a:gridCol w="3190875"/>
                <a:gridCol w="2638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ez después de sol sin 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mbra, ropa y protector; anotar la ex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foliar la zona o volver a expone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roja, caliente, hinchada y que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ar, tapar con base o esperar vari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ez recurrente con comezón y desca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con el registro y los productos u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nombres como «alergia» y remedios cas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enrojecimiento deja de ser cosmé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si la rojez persiste durante días sin mejorar, si duele o arde de forma constante, si afecta a los párpados, los labios o la boca, si aparece después de un producto nuevo y no cede al suspenderlo, o si se repite con frecuencia y empieza a limitar lo que haces. También si hay descamación, ampollas o zonas que sangran al rozarlas. La consulta no busca poner un nombre por curiosidad: busca saber qué observar y qué evitar. Y si la rojez apareció después de un producto, la fecha y el nombre de ese producto son parte de la consul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enrojecimiento deja de ser cosmé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combinación que no espera: una zona roja, hinchada, caliente y dolorosa que se extiende. La Academia Americana de Dermatología indica atención médica inmediata ante esos signos. No es una rojez para observar en casa, no se tapa con base y no se masajea. Lo mismo aplica si hay fiebre o si la zona crece rápido. La fiebre y el crecimiento rápido son datos que aceleran aún más la decisión. Esta lección no clasifica urgencias ni dice qué es: dice que esa combinación se atiende en servicios de salu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enrojecimiento deja de ser cosmético]]></a:t>
            </a:r>
          </a:p>
        </p:txBody>
      </p:sp>
      <p:pic>
        <p:nvPicPr>
          <p:cNvPr id="3" name="" descr="Cuatro preguntas ante un enrojecimiento">
            <a:hlinkClick r:id="rId3" tooltip="Cuatro preguntas ante un enrojecimient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puede responder en casa sin poner nombre a n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3-piel-sensible"/>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de brotes en cinco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útil tiene cinco columnas: fecha y hora; qué hiciste o usaste ese día; zona y extensión de la rojez; cuánto duró y qué síntomas la acompañaron; y qué cambió después. Anota también si había sol, calor, sudor, estrés o un producto nuevo. No hace falta escribir un diario: basta con registrar los brotes y las semanas en que la piel estuvo tranquila, porque la calma también es un dato. Si no anotas, la memoria mezcla el brote con el producto que compraste después, y la pista se pierde entre las suposic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de brotes en cinco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el registro a la consulta junto con los productos que usas y una pregunta concreta. Pregunta qué observar de aquí en adelante, qué conviene evitar y cuándo volver. No lleves un nombre copiado de internet ni una lista de frascos sin fechas: lleva tus columnas. La diferencia entre «me sale rojez» y «la rojez apareció el sábado, en ambas mejillas, duró tres días y empezó tras estrenar un producto» es la diferencia entre una queja y una pista. Una consulta con fechas rinde más que una con adjetiv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brotes en cinco columnas · Procedimiento: registro de brotes en cinco columna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tab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hoja o nota, dibuja cinco columnas: fecha y hora, exposición, zona y extensión, duración y síntomas, y qué cambió después. Deja una fila por brote y una línea aparte para las semanas tranquil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brotes en cinco columnas · Procedimiento: registro de brotes en cinco columna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tu punto de part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ómo está la piel hoy: zonas enrojecidas, tirantez, picor y qué productos usas. Esto será la referencia para saber si algo cambió. No pongas nombres a lo que ves; descri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brotes en cinco columnas · Procedimiento: registro de brotes en cinco columna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el próximo brote en el momen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parezca la rojez, anota la hora antes de que pase. Revisa qué usaste en las horas previas: producto, sol, calor, sudor, roce o una situación de estrés. La memoria de dos días después inventa caus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brotes en cinco columnas · Procedimiento: registro de brotes en cinco columna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ma una foto compar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sma luz, misma distancia y un objeto que dé escala. Anota la hora junto a la imagen. La foto se usa para compararte contigo mismo, no para preguntar qué es ni para buscar parecid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brotes en cinco columnas · Procedimiento: registro de brotes en cinco columna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un cambio a la vez]]></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pende lo que sospechas y no estrenes nada más durante varios días. Si la rojez baja, el registro mostrará la coincidencia; si no baja, tendrás un dato más para la consulta. No interprets el resultado como un diagnóstic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brotes en cinco columnas · Procedimiento: registro de brotes en cinco columna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tabla antes de consult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los brotes que se repiten, los que duran más y los que se acompañan de dolor, ampollas o crecimiento. Lleva la tabla y los productos con fecha. Pregunta qué observar y cuándo vol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brotes en cinco columnas · Caso trabajado: la semana de los seis frasco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Mariana estrenó un producto el viernes, fue a una boda al aire libre el sábado y el domingo notó ardor y rojez en ambas mejillas. Compró un producto «calmante», probó una mascarilla casera y un exfoliante suave. El martes la rojez seguía, con tirantez y escam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brotes en cinco columnas · Caso trabajado: la semana de los seis frasco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a al registrar]]></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ana suspende todo menos el lavado con agua tibia y una crema simple. Anota: inicio el domingo por la mañana, ambas mejillas, duración de tres días, ardor y tirantez, y como exposición el producto nuevo, el sol de la boda y el exfoliante. Ahora tiene una línea de tiempo en lugar de seis frascos culpabl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brotes en cinco columnas · Caso trabajado: la semana de los seis frasco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lleva a la consulta y qué no resuelv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la tabla, una foto con hora y la lista de productos con la fecha en que empezó cada uno. Pregunta qué observar y cuándo volver. La lección no dice qué tenía Mariana ni qué le van a indicar: dice que registrar, simplificar y proteger convirtió una reacción confusa en una consulta con dat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de brotes en cinco columnas]]></a:t>
            </a:r>
          </a:p>
        </p:txBody>
      </p:sp>
      <p:pic>
        <p:nvPicPr>
          <p:cNvPr id="3" name="" descr="Checklist de cuidado mínimo">
            <a:hlinkClick r:id="rId3" tooltip="Checklist de cuidado mínim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onviene revisar antes de comprar otro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3-piel-sensible"/>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 «piel sensible» a todo y comprar en consecuencia. La etiqueta no dice qué pasa ni qué producto conviene. Sin fechas, zonas ni desencadenantes, cada compra es una apuesta y cada reacción se suma a la anterio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foliar y friccionar para «renovar». El cepillo y el exfoliante agregan irritación a una barrera que ya está alterada. La rojez puede aumentar y la piel tarda más en recuperar su cal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renar varios productos a la vez. Si aparecen rojez y ardor, no hay forma de saber cuál fue. Un cambio a la vez y con fecha convierte la sospecha en un dato que se puede llevar a consul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par la rojez que crece con maquillaje. Una zona roja, hinchada, caliente y dolorosa que se extiende no se cubre: se atiende. El maquillaje oculta el cambio y retrasa la valor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lo casero por ser «natural». Limón, vinagre, bicarbonato y mezclas sin medida irritan la piel. Lo natural no significa inocuo ni estéril, y una reacción no se corrige con otra mezc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ojez dura minutos u horas y tiene un desencadenante claro, se registra y se evita el desencadena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ojez persiste varios días, duele o se repite, se simplifica el cuidado y se consul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ió tras un producto nuevo, se suspende y se anota nombre, fecha y zo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mpollas, sangrado o afectación de párpados, labios o boca, se consulta sin manipul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zona está roja, caliente, hinchada y dolorosa y crece, se busca atención médica ese dí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valoración si la rojez persiste durante días sin mejorar, si duele o arde de forma constante, si afecta a los párpados, los labios o la boca, si aparecen ampollas o sangrado, o si se repite con frecuencia y limita tu día. Si empezó después de un producto nuevo, suspéndelo y lleva el nombre y la fech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recomienda atención médica inmediata ante una zona roja, hinchada, caliente y dolorosa que se extiende, sobre todo si hay fiebre. Para una urgencia de riesgo vital se acude al servicio de emergencias; esta lección no enseña a clasificar urgencias ni nombra lo que v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onvierte una reacción de la piel en un dato útil para la consul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ombre del producto que se compró despué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echa, la zona, la duración y el desencadenante anotado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arecido con una foto encontrada en internet.]]></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ntidad de frascos que se tienen abiert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apel del protector solar en una piel que se enrojece con facili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tituir la consulta cuando la rojez persist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teger de la radiación con amplio espectro y FPS 30 o más, junto con sombra y rop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larar la rojez mientras se us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rvir sólo en la playa y en veran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el sensible» es un diagnóstico que se confirma con un cuestionar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zona roja, caliente, hinchada y dolorosa que se extiende puede esperar a la próxima sema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ojez breve tras agua muy calien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rdor tras un producto nuev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ojez persistente con tirantez]]></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Zona roja, caliente y que crec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ojez con ampollas o sangra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pender y anotar nombre y fech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mplificar el cuidado y consult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tención médica inmedia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ultar sin manipul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ajar la temperatura y registr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una zona ___, hinchada, ___ y dolorosa que se extiende, se busca atención médica ___.]]></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a ru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ervar y registr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la hora en que empezó la rojez]]></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spender el producto nuevo y guardar la fech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Zona caliente, hinchada y que se extiend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var con agua tibia y evitar la fric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ojez con ampollas o sangr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obar un solo producto a la vez]]></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con el erro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la hora y la zona donde empezó la rojez.]]></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o el producto nuevo y guardo el envase con la fech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rojez no me duele, la exfolio para que se vaya ante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o sombra y protector de amplio espectro aunque esté nubla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zona se calienta y crece, busco atención méd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6-r01-oa03-piel-sensible-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6-r01-oa03-piel-sensible-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6-r01-oa03-piel-sensible-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6-r01-oa03-piel-sensible-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6-r01-oa03-piel-sensible-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6-r01-oa03-piel-sensible-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6-r01-oa03-piel-sensible-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6-r01-oa03-piel-sensible-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scribes un enrojecimiento con fecha, zona, duración y desencadenante, y sabes qué combinación exige atención inmediat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cuatro preguntas de la matriz y la tabla de situaciones; después vuelve a intentar la clasific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tu piel se enrojeció. ¿Puedes decir qué día empezó, cuánto duró y qué habías usado? Si no puedes, empieza hoy una tabla de cinco columnas y registra el próximo brote en el momento, no de memori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 enrojec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riencia que se describe, no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ez transi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utos u horas, con desencaden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ez per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 y s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caliente que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o a la vez y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 enrojeci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6-r01-oa03-piel-sensible"/>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la piel reactiv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piel sensib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la piel reactiv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experiencia de ardor, tirantez, picor o rojez ante productos, calor o roce. No es un diagnóstico ni una categoría única, y se describe con dat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la piel reactiv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istingue una rojez transitoria de una persiste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la piel reactiv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el tiempo y lo que la acompaña: la transitoria se va en minutos u horas con un desencadenante; la persistente se queda o se repite y puede acompañarse de tirantez, picor o descam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la piel reactiv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uidado mínim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la piel reactiv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ua tibia y manos, sin exfoliar; secar con toques suaves; una crema simple sin perfume; evitar fricción; un producto nuevo a la vez y con fech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la piel reactiv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usa el protector en una piel reactiv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la piel reactiv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mplio espectro, FPS 30 o más, veinte o treinta minutos antes de salir y renovado cada dos horas si hay sudor. Sombra y ropa siguen siendo la base; prueba la crema en una zona pequeñ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la piel reactiv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busca atención inmedia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scribir la piel reactiv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una zona está roja, hinchada, caliente y dolorosa y se extiende, sobre todo si hay fiebre. No se masajea, no se tapa y no se esper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que arde o se enrojece no pide más frascos: pide menos irritantes, más registro y fotoprotección. Describe el brote con fecha, zona, duración y desencadenante; simplifica el cuidado; protege del sol con sombra, ropa y amplio espectro. Si la rojez persiste, duele o se repite, consulta con tu tabla en mano. Si la zona está roja, caliente, hinchada y crece, busca atención médica ese día. Hoy abre la tabla de cinco columnas y escribe la primera fila; mañana registra el primer cambi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9 · OMS, «Radiation: Protecting against skin cancer» (preguntas y respuestas) y hoja informativa «Ultraviolet radiation» · https://www.who.int/news-room/questions-and-answers/item/radiation-protecting-against-skin-cancer · consulta: 2026-10-25 · alcance: Alcance internacional (OMS). Sombra y ropa antes que crema; amplio espectro FPS 30 o más; renovar cada dos horas; el FPS mide sobre todo UVB; evitar camas de bronceado. No es norma mexica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0 · American Academy of Dermatology, «How to select a sunscreen» · https://www.aad.org/public/everyday-care/sun-protection/shade-clothing-sunscreen/how-to-select-sunscreen · consulta: 2026-10-25 · alcance: Alcance internacional (asociación profesional de EE. UU.). Etiqueta: amplio espectro, FPS 30 o más y resistente al agua de 40 u 80 minutos. No es norma mexic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1 · Fundación Mexicana para la Dermatología, A.C., «¡Cuida tu piel del sol!» · https://fmd.org.mx/cuida-tu-piel-del-sol/ · consulta: 2026-10-25 · alcance: Alcance México; asociación civil, no autoridad sanitaria. Página de divulgación fechada en 2017: afirma que un bronceado no es señal de salud. No se usan sus cifras epidemiológic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IMSS, Guía de Práctica Clínica IMSS-099-09, «Prevención primaria y detección oportuna del melanoma cutáneo en población general en el primer nivel de atención médica», actualización 2016 · https://www.imss.gob.mx/sites/all/statics/guiasclinicas/099GER.pdf · consulta: 2026-10-25 · alcance: Alcance México, federal (IMSS). Guía clínica de 2016, no norma obligatoria: autocuidado acompañado de exploración profesional y envío a segundo nivel; fotoprotección. No se citan horas ni porcentajes de esta fuen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3-piel-sensible"/>
              </a:rPr>
              <a:t><![CDATA[Sensibilidad y enrojec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 https://www.aad.org/public/diseases/a-z/cellulitis-overview · consulta: 2026-10-25 · alcance: Alcance internacional (AAD, EE. UU.). Signos de atención médica inmediata: piel roja, hinchada, caliente y dolorosa. No es norma mexicana; no se nombra la condición en la lección.]]></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2026-10-26T03:38:05Z</dcterms:created>
  <dcterms:modified xsi:type="dcterms:W3CDTF">2026-10-26T03:38:05Z</dcterms:modified>
  <dc:title>Sensibilidad y enrojecimiento</dc:title>
  <dc:description>Presentación editable del OA «Sensibilidad y enrojecimiento». Enlace: https://saludyestetica.lumbre.lat/object/sye-c06-r01-oa03-piel-sensible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