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chas: por qué no todas son igu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chas: por qué no todas son igual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labra «mancha» describe, no explic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datos que ordenan una manch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datos que ordenan una manch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datos que ordenan una manch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ol: el factor que sí puedes modifi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mancha al map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bicar, describir, proteger y decidir a quién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conviene dejar de hace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cuándo es urgent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eguntas que ordenan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uede responder en casa sin poner nombre 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manchas que sirve en consult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silueta y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buja una silueta de frente y de espalda en una hoja, o usa una nota del teléfono. Busca luz natural indirecta y un espejo de mano para las zonas que no ves. La misma luz se usará cada vez que actualices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corre por zonas y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ra y cuello, brazos y manos, espalda con ayuda, piernas y pies. El orden fijo evita revisar siempre lo que molesta y dejar sin mirar lo que no se ve. Anota sólo lo que observas, sin nombres de enferm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Numera y describe cad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número por mancha y, en la lista, seis datos: fecha en que la notaste, zona, tamaño con comparador, color, borde y si tiene relieve o molesta. Si una mancha existe desde la infancia, anótalo: también es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Toma fotos compa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sma luz, misma distancia y un objeto que dé escala en el encuadre. Anota la fecha. La foto se usa para comparar contigo mismo, no para preguntar qué es ni para buscar parecidos en otr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arca el criterio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o a cada número escribe si se observa o si se consulta, y por qué. El criterio no es el color: es el cambio, el picor, el sangrado, el relieve nuevo o la aparición repentina de varias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pa corporal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ctualiza el mapa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con el mapa anterior y anota qué cambió. Si algo cambió, adelanta la cita y lleva las dos versiones. Un mapa sin actualización es una foto vieja; con fechas, es un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cha que llegó con el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Rocío, treinta y cuatro años, notó una mancha café en el pómulo derecho después de unas vacaciones. No la midió ni anotó la fecha. Compró un producto «aclarante» porque una publicación prometía resultados en dos semanas, lo aplicó con sol y la zona empezó a a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cha que llegó con el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cambia al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suspende el producto, dibuja la silueta y anota: apareció a mediados de julio, mide como la uña del meñique, es café claro y uniforme, de borde difuso, sin relieve y no pica. En el hombro tiene otra desde la infancia, más pequeña y más oscura, que nunca le molestó. Ahora son dos números distintos en el mapa, no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cha que llegó con el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lleva a la consulta y qué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el mapa, una foto con fecha y escala, y la lista de productos con el tiempo que usó cada uno. Pregunta qué observar y cuándo volver. La lección no dice qué eran las manchas ni qué le van a indicar: dice que describirlas por separado y protegerlas del sol convirtió una alarma difusa en una consult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tratar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comprobar antes de comprar o exfo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iempo que llevan, si han cambiado, si molestan y dónde est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es sólo una parte. Tiempo, cambio, síntomas y localización son los datos que ordenan la observación y los que se llevan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grupos de datos: tiempo, circunstancia, comportamiento y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teger la piel de la radiación: amplio espectro, FPS 30 o más,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tector no aclara ni pone nombre: protege. La radiación ultravioleta llega también en días nublados, y la OMS recomienda medidas desde un índice UV de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sombra y ropa primero, amplio espectro FPS 30 o más, renovar cada do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de tamaño, forma o color, el picor y el sangrado son datos que no requieren dolor para importar. La ausencia de dolor no descart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AD recomienda cita cuando un lunar o una lesión cambia, pica o san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ronceado es una respuesta de la piel a la radiación. La Fundación Mexicana para la Dermatología afirma expresamente que un bronceado no es señ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1: «No, un bronceado no es señ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ncha café estable desde la infancia → Observar y proteger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 que cambió de tamaño en un mes → Cita con derm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 que pica y forma costra → Valoración pronta, sin manip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roja, caliente y que crec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 tras usar un producto nuevo → Suspender y anotar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ruta distinta; el color por sí solo no l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cha · tamaño · p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echa, tamaño comparable y síntomas convierten la mancha en un dato que se puede seguir y llevar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pa numera cada mancha con seis dato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a fecha y el tamaño con comparador → Observar y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foliar una mancha que cambió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sar protector amplio espectro todos los días → Observar y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ncha que sangra al rozarl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mar fotos con la misma luz y escala → Observar y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Zona caliente, hinchada y que se extiende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y proteger es la ruta de lo estable; consultar es la de lo que cambia o mol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duele, la exfolio todas las semanas para que se v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foliar una mancha que no se ha valorado agrega irritación y no la aclara. La ausencia de dolor no es permiso para manipularla: el cambio se observ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promete prisa es lo que más irrita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2-manchas-distint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hoy tu silueta y marca una mancha que te preocupe. Anota sus cuatro datos y responde: ¿qué la haría pasar de «observar» a «consultar»? Si no puedes describirla sin un adjetivo, empieza por el tamaño con com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todas las manchas son ig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bajo la misma palabra caben zonas de distinto origen, profundidad y comportamiento. Compartir color no significa compartir historia ni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se anotan de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de cuándo está, con qué apareció, si ha cambiado o molesta, y dónde está. Se describen con comparadores y se fech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usa el protector s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plio espectro, FPS 30 o más, veinte o treinta minutos antes de salir, renovado cada dos horas si hay sudor o exposición. Sombra y ropa siguen contand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mancha pas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de tamaño, forma o color; cuando pica, duele, sangra o forma costra; cuando aparece de golpe en varias zonas; o cuando es distinta a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pa de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ilueta con cada mancha numerada y una lista con fecha, zona, tamaño, color, borde y síntomas. Se actualiza y se lleva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2-manchas-distint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5517" r:id="rId1"/>
    <p:sldLayoutId id="2481995518" r:id="rId2"/>
    <p:sldLayoutId id="2481995519" r:id="rId3"/>
    <p:sldLayoutId id="24819955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c9f229d5b41bf73c3fc38469947f621df49f23e09e7f7501.jpg"/>
  <Relationship Id="rId3" Type="http://schemas.openxmlformats.org/officeDocument/2006/relationships/hyperlink" Target="https://saludyestetica.lumbre.lat/object/sye-c06-r01-oa02-manchas-distint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6-r01-oa02-manchas-distintas" TargetMode="External"/>
  <Relationship Id="rId4" Type="http://schemas.openxmlformats.org/officeDocument/2006/relationships/hyperlink" Target="https://saludyestetica.lumbre.lat/object/sye-c06-r01-oa02-manchas-distint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6-r01-oa02-manchas-distintas" TargetMode="External"/>
  <Relationship Id="rId4" Type="http://schemas.openxmlformats.org/officeDocument/2006/relationships/hyperlink" Target="https://saludyestetica.lumbre.lat/object/sye-c06-r01-oa02-manchas-distinta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6-r01-oa02-manchas-distintas" TargetMode="External"/>
  <Relationship Id="rId4" Type="http://schemas.openxmlformats.org/officeDocument/2006/relationships/hyperlink" Target="https://saludyestetica.lumbre.lat/object/sye-c06-r01-oa02-manchas-distinta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hyperlink" Target="https://saludyestetica.lumbre.lat/object/sye-c06-r01-oa02-manchas-distinta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2-manchas-distintas"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gu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6-r01-oa02-manchas-distint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una mancha con datos observables —color, borde, tamaño, tiempo y circunstancia—, decidir cuáles se sostienen con fotoprotección y registro y cuáles exigen valoración, y armar un mapa corporal fechado para llevar a la consul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6. Explica por qué la palabra «mancha» agrupa cosas que se comportan distinto, qué datos sí se pueden observar en casa, cómo pesa el sol y cuándo una mancha deja de ser un asunto de cuidado para volverse una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chas · pigmentación · fotoprotección · registro · consulta · m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chas: por qué no todas son igu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con manchas en la piel que quieren dejar de comprar a ciegas y aprender a describir lo que ven, y personal de servicios de belleza que necesita distinguir su alcance. No requiere conocimientos previos; es material informativo, no sustituye una consult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chas: por qué no todas son igu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cío, nombre inventado, tiene treinta y cuatro años y volvió de unas vacaciones en la playa con una mancha café en el pómulo derecho. Una amiga le dijo que «eso es del hígado»; otra, que se exfoliara hasta que se fuera; una publicación le recomendó un producto que prometía aclarar en dos seman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compró el producto, lo usó con sol y la zona empezó a arder. Ahora tiene una mancha que no sabe describir, un frasco a medias y la sensación de haber empeorado algo que ni siquiera sabía qué era. Esta lección no le dice qué t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chas: por qué no todas son igu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enseña a mirar esa mancha con cuatro datos, a protegerla del sol y a decidir en qué momento debe llevarla a una cons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labra «mancha» describe, no expl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ncha es una descripción, no una explicación. Bajo la misma palabra caben cosas que se ven parecidas y se comportan distinto: una zona café que existe desde la infancia, una marca que quedó después de un brote, una mancha que apareció tras un verano de playa, una zona rojiza que arde. Pueden compartir color y no compartir historia. Por eso «tengo una mancha» es un buen punto de partida para la consulta y un mal punto de llegada para una decisión: dice dónde mirar, no qué hacer. Lo que cambia la conducta no es la etiqueta, sino la historia y el comportamiento de esa zona concre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labra «mancha» describe, no expl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cambia la conducta. Una mancha estable, sin relieve y sin síntomas se observa y se protege; una que cambia de tamaño, de forma o de color, que pica o sangra, se lleva a valorar. Ningún cosmético puede decirte cuál de las dos tienes delante: los productos trabajan sobre el aspecto y no sobre la identificación. Y algunos productos «aclarantes» irritan, con lo que la mancha se ve más roja o más oscura y la persona concluye que «no sirven». El error no fue el producto: fue pedirle una respuesta que no le correspon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datos que ordenan una manch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legas a una consulta, las preguntas se ordenan en cuatro grupos. Tiempo: desde cuándo está, si ha cambiado y en cuánto tiempo. Circunstancia: si apareció después del sol, de un brote, de una quemadura, de un producto, o si ha estado toda la vida. Comportamiento: si pica, duele, sangra, forma costra o tiene relieve. Lugar: si está en una zona expuesta al sol, cubierta, en un pliegue o en una zona que roza. Esos cuatro grupos no son un cuestionario para poner nombre: son la materia prima de la valo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datos que ordenan una manch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escribir, conviene usar comparadores que se puedan repetir: «del tamaño de la uña del meñique», «café claro y uniforme», «borde difuso», «sin relieve». Las palabras «grande» y «rara» no sirven porque no se pueden volver a medir. Una foto ayuda si siempre se toma con la misma luz, la misma distancia y algo que dé escala; con fecha, se convierte en una línea de tiempo. Sin fecha, es sólo otra impresión. Si la mancha está en la espalda, pide ayuda para la foto y anota quién la tomó y con qué luz. El registro describe; no pone nomb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datos que ordenan una manch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manchas con datos, proteger la piel del sol y decidir cuándo consultar. Es material informativo: no diagnostica, no nombra enfermedades ni indica tratamiento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mancha se nombra por fo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magen sin escala, con luz distinta y sin historia no permite saber qué es. Aquí no hay tabla de «si es de este color, es aquello»: se describe, se fecha y se lleva a quien explo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datos que ordenan una manch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omparador vale más que un adjetiv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 tamaño de una moneda» se puede volver a medir; «grande» no. Al describir una mancha, usa objetos y palabras que puedas repetir en un me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bronceado no es un signo de salud]]></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a respuesta de la piel a la radiación. La fotoprotección diaria con sombra, ropa y protector de amplio espectro es la parte del cuidado que sí depende de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el factor que sí puedes mod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l es el factor que más se puede modificar en la historia de muchas manchas. La OMS recuerda que la protección se logra mejor con sombra y ropa que con crema, y que el protector debe ser de amplio espectro, con FPS de 30 o más, aplicado veinte o treinta minutos antes de salir y renovado cada dos horas si hay sudor o exposición. El FPS mide sobre todo la protección frente a UVB; para UVA la etiqueta tiene que decir «amplio espectro». La Academia Americana de Dermatología añade «resistente al agua», con cuarenta u ochenta minutos de dur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el factor que sí puedes mod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ideas que conviene desarmar. La primera es que el sol sólo importa en verano: la radiación ultravioleta también llega en días nublados y en las horas en que uno no va a la playa. La OMS recomienda medidas de protección cuando el índice UV llega a 3 o más. La segunda es que el bronceado es salud: la Fundación Mexicana para la Dermatología, asociación civil mexicana, afirma en su página de divulgación que un bronceado no es señal de salud. El bronceado es una respuesta de la piel a la radiación, no una prueba de que algo esté mejora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el factor que sí puedes modificar]]></a:t>
            </a:r>
          </a:p>
        </p:txBody>
      </p:sp>
      <p:pic>
        <p:nvPicPr>
          <p:cNvPr id="3" name="" descr="De la mancha al mapa en cuatro pasos">
            <a:hlinkClick r:id="rId3" tooltip="De la mancha al map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bicar, describir, proteger y decidir a quién consul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2-manchas-distint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onviene dejar de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ne dejar de hacer es casi todo lo que promete prisa. Los scrubs y cepillos sobre una mancha la irritan sin aclararla; el limón y las mezclas caseras agregan irritación y, con sol, pueden dejar la zona peor. Los productos de mostrador que prometen «borrar» una mancha en pocos días no distinguen un tipo de otro y con frecuencia se usan sobre manchas que nunca se valoraron. Y una mancha que cambia, pica o sangra no se exfolia ni se cubre con maquillaje para que no se note: se lleva a valor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onviene dejar de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ejar de preguntar por foto. Una imagen comprimida, con luz distinta y sin escala no permite ver relieve ni medir. Sirve para comparar contigo mismo en el tiempo, no para que alguien sentencie qué es. El mismo criterio vale para las comparaciones con imágenes de otras personas: una mancha parecida en una foto puede tener una historia completamente distinta. La decisión se toma con tu registro y con una exploración, no con un parecido. Si la zona arde o duele después de un producto, suspéndelo y anota qué usaste y cuándo: ese dato también se lleva a consu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onviene dejar de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con criterio. Ninguna fila nombra una enfermedad: dice qué observar y dónde se resuelve la du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86050"/>
                <a:gridCol w="2733675"/>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café estable, sin relieve ni mole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rotección diaria y registro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foliarla o aplicar limón para acla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que apareció después del ver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fecha, tamaño y proteger;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la con fotos de otra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que cambió de tamaño o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con dermatología y mapa en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un año o taparla con maquil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que pica, sangra o forma co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pronta y no manip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foliar, rascar o aplicar productos fue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686050"/>
                <a:gridCol w="2733675"/>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caliente y que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masajear o cubrir con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después de un servicio de bell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anotar producto y fecha,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el servicio para «corr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una mancha cambia de tamaño, de forma o de color; si pica, duele, sangra o forma costra; si aparece de golpe y en varias zonas; o si hay una que es distinta a todas las demás y no sabes decir por qué. La Academia Americana de Dermatología describe criterios que se usan en consulta —asimetría, borde, color, diámetro y evolución— y recomienda cita con dermatología cuando un lunar o una lesión cambia, pica o sangra. Esos criterios se interpretan con historia y exploración: no son un veredicto case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mbinación que no espera: una zona roja, hinchada, caliente y dolorosa que se extiende. La Academia Americana de Dermatología indica atención médica inmediata ante esos signos. No es una mancha para observar en casa, no se tapa con base y no se trata con cosméticos. Lo mismo aplica si hay fiebre o si la zona crece rápido. Esta lección no clasifica urgencias ni dice qué es: dice que esa combinación se atiende en servicios de salud. La combinación de rojo, calor, hinchazón y dolor que avanza no se resuelve con paciencia ni con una crema de mostrad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a:t>
            </a:r>
          </a:p>
        </p:txBody>
      </p:sp>
      <p:pic>
        <p:nvPicPr>
          <p:cNvPr id="3" name="" descr="Cuatro preguntas que ordenan una mancha">
            <a:hlinkClick r:id="rId3" tooltip="Cuatro preguntas que ordenan una manch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uede responder en casa sin poner nombre a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2-manchas-distinta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manchas que sirve en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de manchas se hace una vez y se actualiza. Dibuja una silueta del cuerpo, marca cada mancha con un número y, en una lista aparte, anota para cada número: fecha en que la notaste, zona, tamaño con comparador, color, borde, si tiene relieve y si pica o sangra. Si puedes, agrega una foto con escala y fecha. El mapa evita el problema más común de la consulta: señalar «una mancha aquí» que nadie puede localizar con precisión. Hazlo con buena luz y sin prisa; si una zona no la ves, pide ayuda o usa dos espej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manchas que sirve en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mapa a la cita junto con los productos que usas y una pregunta concreta. Pregunta qué observar de aquí en adelante y cuándo volver; pregunta también si hay algo que debas dejar de hacer en esa zona. No lleves un nombre copiado de internet: lleva tus datos y tu pregunta. La diferencia entre «tengo una mancha, qué es» y «esta mancha apareció en julio, cambió de tamaño y está en la mejilla derecha; qué debo observar» es la diferencia entre una duda y un registro. La cita rinde más cuando llevas una pregunta concreta y un registro que la sosti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silueta y la luz]]></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una silueta de frente y de espalda en una hoja, o usa una nota del teléfono. Busca luz natural indirecta y un espejo de mano para las zonas que no ves. La misma luz se usará cada vez que actualices el ma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rre por zonas y en orde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a y cuello, brazos y manos, espalda con ayuda, piernas y pies. El orden fijo evita revisar siempre lo que molesta y dejar sin mirar lo que no se ve. Anota sólo lo que observas, sin nombres de enfermeda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mera y describe cada manch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úmero por mancha y, en la lista, seis datos: fecha en que la notaste, zona, tamaño con comparador, color, borde y si tiene relieve o molesta. Si una mancha existe desde la infancia, anótalo: también es un d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fotos comparab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ma luz, misma distancia y un objeto que dé escala en el encuadre. Anota la fecha. La foto se usa para comparar contigo mismo, no para preguntar qué es ni para buscar parecidos en otras perso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el criterio de 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 cada número escribe si se observa o si se consulta, y por qué. El criterio no es el color: es el cambio, el picor, el sangrado, el relieve nuevo o la aparición repentina de varias manch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Procedimiento: mapa corporal de manch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 el mapa cada 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con el mapa anterior y anota qué cambió. Si algo cambió, adelanta la cita y lleva las dos versiones. Un mapa sin actualización es una foto vieja; con fechas, es una histo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Caso trabajado: la mancha que llegó con el veran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Rocío, treinta y cuatro años, notó una mancha café en el pómulo derecho después de unas vacaciones. No la midió ni anotó la fecha. Compró un producto «aclarante» porque una publicación prometía resultados en dos semanas, lo aplicó con sol y la zona empezó a ard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Caso trabajado: la mancha que llegó con el veran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al describi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suspende el producto, dibuja la silueta y anota: apareció a mediados de julio, mide como la uña del meñique, es café claro y uniforme, de borde difuso, sin relieve y no pica. En el hombro tiene otra desde la infancia, más pequeña y más oscura, que nunca le molestó. Ahora son dos números distintos en el mapa, no «una man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manchas que sirve en consulta · Caso trabajado: la mancha que llegó con el veran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lleva a la consulta y qué no resuelv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mapa, una foto con fecha y escala, y la lista de productos con el tiempo que usó cada uno. Pregunta qué observar y cuándo volver. La lección no dice qué eran las manchas ni qué le van a indicar: dice que describirlas por separado y protegerlas del sol convirtió una alarma difusa en una consulta con da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manchas que sirve en consulta]]></a:t>
            </a:r>
          </a:p>
        </p:txBody>
      </p:sp>
      <p:pic>
        <p:nvPicPr>
          <p:cNvPr id="3" name="" descr="Checklist antes de tratar una mancha">
            <a:hlinkClick r:id="rId3" tooltip="Checklist antes de tratar una manch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comprobar antes de comprar o exfoli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2-manchas-distinta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todas las manchas con el mismo producto. Una mancha que quedó después de un brote, una que aparece con el sol y una que existe desde la infancia no se comportan igual. El producto único trata el color que ves, no la historia que no conoc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foliar para «sacarla». La fricción irrita la zona y la irritación puede dejar la mancha más visible. Sobre una mancha que cambia, además, se pierde tiempo que la valoración aprovecharí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el limón y las mezclas caseras. Agregan irritación y, con sol, pueden empeorar la zona. Lo casero no significa inocuo: una mancha irritada se ve más roja o más oscura y parece que el problema creció.]]></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foto y compararse con otras personas. Una imagen sin escala ni historia no permite saber qué es, y un parecido con la mancha de otra persona no dice nada de la tuya. La foto sirve para compararte contigo mismo en el tiem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a que cambia porque no duele. El cambio, el picor y el sangrado son datos que no necesitan doler para importar. Esperar a que duela es esperar un síntoma que puede no llegar nun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ancha está estable, no molesta y no tiene relieve, se observa y se proteg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ó de tamaño, forma o color, se lleva a valoración con el mapa y las fech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ca, sangra o forma costra, no se exfolia ni se tapa: se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e golpe en varias zonas, coméntalo en consulta aunque no due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está roja, caliente, hinchada y crece, busca atención médica ese dí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valoración si una mancha cambia de tamaño, forma o color; si pica, duele, sangra o forma costra; si aparece de golpe en varias zonas; si es distinta a todas las demás; o si apareció después de un servicio de belleza o de un producto nuevo.]]></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recomienda cita con dermatología ante un lunar o una lesión que cambia, pica o sangra. Busca atención médica inmediata si una zona está roja, hinchada, caliente y dolorosa y se extiende, sobre todo si hay fie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la urgencia de riesgo vital se acude al servicio de emergencias; esta lección no enseña a clasificar urgencias ni nombra lo que 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manchas tienen el mismo color café. ¿Qué permite distinguirl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del producto que se les aplic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que llevan, si han cambiado, si molestan y dónde está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recido con una foto encontrada en internet.]]></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xacto de la piel alrede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apel del protector solar frente a una manch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lararla mientras se us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teger la piel de la radiación: amplio espectro, FPS 30 o más, todos los dí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la consulta si la mancha cambi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vir sólo en la playa y en vera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ancha que no duele puede necesitar valor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ronceado es una señal de que la piel está s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cha café estable desde la infa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cha que cambió de tamaño en un m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cha que pica y forma cost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roja, caliente y que crec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cha tras usar un producto nuev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ita con dermatologí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loración pronta, sin manipul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ción médica inmedia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pender y anotar nombre y fech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bservar y proteger con regist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describir una mancha se anota la ___ en que la notaste, el ___ con un comparador y si ___ o sang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a ru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r y proteg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a fecha y el tamaño con comparado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foliar una mancha que cambió]]></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sar protector amplio espectro todos los dí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ncha que sangra al rozar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mar fotos con la misma luz y esca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Zona caliente, hinchada y que se extiend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con el err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bujo la silueta y numero cada man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fecha, tamaño y si la mancha pica o sang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duele, la exfolio todas las semanas para que se vay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o protector de amplio espectro aunque esté nubl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cambia de tamaño, pido cita y llevo el map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2-manchas-distint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2-manchas-distint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2-manchas-distint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2-manchas-distint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6-r01-oa02-manchas-distinta-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6-r01-oa02-manchas-distint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6-r01-oa02-manchas-distint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6-r01-oa02-manchas-distint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scribes una mancha por separado, sabes qué dato la vuelve consulta y tienes un mapa fechado para llevarlo a valor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uatro preguntas de la matriz y la tabla de situaciones; después vuelve a intentar la clasific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hoy tu silueta y marca una mancha que te preocupe. Anota sus cuatro datos y responde: ¿qué la haría pasar de «observar» a «consultar»? Si no puedes describirla sin un adjetivo, empieza por el tamaño con comparado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man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circunstancia, comportamiento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picor, sangrado o relieve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luz, misma distancia, escal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nc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al daño, no sign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aliente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manch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6-r01-oa02-manchas-distinta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todas las manchas son igual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bajo la misma palabra caben zonas de distinto origen, profundidad y comportamiento. Compartir color no significa compartir historia ni conduc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se anotan de una manch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de cuándo está, con qué apareció, si ha cambiado o molesta, y dónde está. Se describen con comparadores y se fech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usa el protector sol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plio espectro, FPS 30 o más, veinte o treinta minutos antes de salir, renovado cada dos horas si hay sudor o exposición. Sombra y ropa siguen contando má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mancha pasa 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de tamaño, forma o color; cuando pica, duele, sangra o forma costra; cuando aparece de golpe en varias zonas; o cuando es distinta a las demá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pa de manch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nomb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ilueta con cada mancha numerada y una lista con fecha, zona, tamaño, color, borde y síntomas. Se actualiza y se lleva a la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manchas son iguales aunque compartan color. Lo que las ordena son cuatro datos: desde cuándo están, con qué aparecieron, si han cambiado o molestan y dónde están. Con ellos se decide mejor: lo estable se observa y se protege; lo que cambia, pica, sangra o tiene relieve se lleva a valorar. Hoy, dibuja tu silueta y describe una sola mancha con tamaño comparable y fecha. Mañana, protege la zona del sol. Si algo cambió, pide cita y lleva el mapa: tu registro vale más que cualquier nombre copiado de interne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Alcance internacional (OMS). Sombra y ropa antes que crema; amplio espectro FPS 30 o más; renovar cada dos horas; el FPS mide sobre todo UVB; evitar camas de bronceado. No es norma mexic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0 · American Academy of Dermatology, «How to select a sunscreen» · https://www.aad.org/public/everyday-care/sun-protection/shade-clothing-sunscreen/how-to-select-sunscreen · consulta: 2026-10-25 · alcance: Alcance internacional (asociación profesional de EE. UU.). Etiqueta: amplio espectro, FPS 30 o más y resistente al agua de 40 u 80 minutos. No es norm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1 · Fundación Mexicana para la Dermatología, A.C., «¡Cuida tu piel del sol!» · https://fmd.org.mx/cuida-tu-piel-del-sol/ · consulta: 2026-10-25 · alcance: Alcance México; asociación civil, no autoridad sanitaria. Página de divulgación fechada en 2017: afirma que un bronceado no es señal de salud. No se usan sus cifras epidemiológic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merican Academy of Dermatology, «Moles: Signs and symptoms» (criterios ABCDE) y «Skin cancer body mole map» · https://www.aad.org/public/diseases/a-z/moles-symptoms · consulta: 2026-10-25 · alcance: Alcance internacional (AAD, EE. UU.). Criterios de asimetría, borde, color, diámetro y evolución, y recomendación de cita dermatológica ante un lunar que cambia, pica o sangra. No es norma mexica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médica», actualización 2016 · https://www.imss.gob.mx/sites/all/statics/guiasclinicas/099GER.pdf · consulta: 2026-10-25 · alcance: Alcance México, federal (IMSS). Guía clínica de 2016, no norma obligatoria: autoexploración acompañada de exploración profesional y envío a segundo nivel; fotoprotección. No se citan horas ni porcentajes de esta fue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2-manchas-distintas"/>
              </a:rPr>
              <a:t><![CDATA[Manchas: por qué no todas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2026-10-26T01:47:24Z</dcterms:created>
  <dcterms:modified xsi:type="dcterms:W3CDTF">2026-10-26T01:47:24Z</dcterms:modified>
  <dc:title>Manchas: por qué no todas son iguales</dc:title>
  <dc:description>Presentación editable del OA «Manchas: por qué no todas son iguales». Enlace: https://saludyestetica.lumbre.lat/object/sye-c06-r01-oa02-manchas-distintas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