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1-acne-mitos-y-limi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né: mitos y límites del autocuidad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né: mitos y límites del autocuidad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grano no es un diagnóstic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mitos que cuestan diner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mitos que cuestan diner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mitos que cuestan diner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ol no es un tratamiento»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ol no es un tratamiento»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brote al registro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Observar sin nombrar, cuidar sin irritar, anotar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í está en tus mano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consultar y cuándo es urgente»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se resuelve en casa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columnas para no pedirle a un producto lo que no puede 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gistro de cinco renglones que sirve en la consulta»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na semana de cuidado sobrio y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Toma una fo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uz de ventana, a media distancia y sin maquillaje. Anota la fecha. La foto no sirve para saber qué es: sirve para comparar más adelante en condiciones parec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na semana de cuidado sobrio y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duce la rutina a tres g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eza suave, crema ligera y protector solar. Suspende tónicos, scrubs y productos que ardan. Guarda lo que retiraste en una caja, no lo tires: en la consulta el nombre y la fecha de uso son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na semana de cuidado sobrio y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uenta brotes, no nom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noche anota cuántos brotes nuevos viste, en qué zona y si duelen. No escribas «pápula», «comedón» ni ningún término copiado: describe color, relieve y tamaño con palabras tuy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na semana de cuidado sobrio y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nota el contexto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or, sudor, casco o cubrebocas, ciclo menstrual, un producto nuevo, viaje, estrés, horas de sueño. No hace falta que parezcan relacionados: se anotan porque ordenan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na semana de cuidado sobrio y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Fija un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 día del calendario, por ejemplo al terminar el mes, para mirar el registro completo. Si el brote duele, deja marcas o se extiende, no esperes a esa fecha: adelant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na semana de cuidado sobrio y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repara la cita con lo que ya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el registro, los envases o fotos de etiquetas y dos preguntas: qué esperar y cuándo volver. Si tomaste fotos, llévalas con fecha. La consulta rinde más con datos que con impr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sérum que prometía secar los br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Andrea, veintiocho años, suma cinco productos «para el acné» y ninguno lleva más de tres semanas en uso. El tónico arde al aplicarlo, el jabón deja la piel tirante y el sérum se aplica dos veces al día porque «más es mejor». No tiene registro: sólo la impresión de que todo empe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sérum que prometía secar los br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cambia al ord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drea suspende el tónico y el scrub, se queda con limpieza suave, crema ligera y protector, y empieza a anotar fecha, zona y contexto. En tres semanas el ardor desaparece y los brotes nuevos bajan, aunque no se van. Descubre un dato que no había visto: los brotes grandes coinciden con el casco de la bicicleta y con las semanas de más c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sérum que prometía secar los br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lleva a la consulta y qué n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cinco renglones, las etiquetas de lo que usó y una pregunta concreta sobre los brotes que duelen y dejan marca. La lección no dice qué tenía Andrea ni qué le van a indicar: dice que el registro convirtió un desorden de compras en una historia clínica útil y que la decisión de tratamiento queda en manos de quien exp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autocuidado con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onviene comprobar antes de comprar otro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spenderlo, anotar el nombre y la fecha, y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spender y registrar es lo que convierte la reacción en un dato. Insistir o sumar productos impide saber qué causó el cambio y añade irr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solo producto nuevo a la vez; si arde, se susp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1-acne-mitos-y-limit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parte del cuidado diario: amplio espectro, FPS 30 o más, renovado si hay su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otoprotección diaria protege de la radiación y evita que las marcas se oscurezcan. El maquillaje con FPS no sustituye al protector, y la protección no es sólo de ver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mplio espectro, FPS 30 o más, reaplicar cada dos horas; la guía del IMSS aclara que el maquillaje con FPS no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1-acne-mitos-y-limit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rdor es una señal de irritación. Una piel irritada se ve más roja, tarda más en recuperarse y puede dejar marcas; no es evidencia de 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ito del secado: «entre más fuerte, mejor» es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1-acne-mitos-y-limit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fecto es óptico y pasajero: la piel bronceada oculta la rojez y se siente más seca, mientras la radiación sigue acumulando daño. No es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a protección se logra con sombra y ropa; las camas de bronceado deben evi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1-acne-mitos-y-limit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tónico arde al aplicarlo → Suspenderlo y anotar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rote que duele y deja marca → Llevar el registro 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Zona roja, caliente y que crece →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l tirante después de lavar → Cambiar a limpieza su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nco frascos para el brote → Reducir a tres gestos y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pide una acción distinta; ninguna se resuelve comprando otro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1-acne-mitos-y-limit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echa · suspender ·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echa, suspensión y contexto convierten la impresión en un registro comparable. Sin esos tres datos, la consulta empieza de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istro de cinco renglones: fecha, zona, descripción, productos y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1-acne-mitos-y-limit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impieza suave con agua tibia → Cuidado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pretar el brote para que salga →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otector amplio espectro todos los días → Cuidado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Brote profundo que duele y deja marca →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solo producto nuevo a la vez → Cuidado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Zona roja y caliente que se extiende →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idado en casa reduce la irritación; la valoración decide lo que no se puede resolver con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1-acne-mitos-y-limit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brote no se va, me pongo un nombre y compro el producto más f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onerse un nombre y comprar «lo más fuerte» es exactamente lo que esta lección pide no hacer: el nombre lo pone quien explora y la decisión de tratamiento no se toma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quí no se diagnostica: se describe, se fecha y se consulta cuando hay dolor, marcas o per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1-acne-mitos-y-limit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en cinco renglones el registro de tus brotes de esta semana. Debajo responde: ¿qué producto voy a suspender y qué pregunta llevaría a una consulta? Si no puedes describir el brote sin ponerle un nombre, eso ya es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uidar sin irr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uidar sin irr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gestos bastan para una rutina sob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impieza suave con agua tibia, crema ligera y protector solar diario. Un solo producto nuevo a la vez y semanas de observación antes 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sol no es un tratamiento del br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bronceado sólo disimula la rojez unos días y la piel se siente más seca, mientras la radiación acumula daño. La OMS pide sombra, ropa y protector, y evitar las camas de bronc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onsulta un br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duele, es profundo, deja marcas, aparece en zonas amplias, no mejora tras semanas de cuidado sobrio o afecta el ánimo y la vida diaria. Y de inmediato si la zona está roja, caliente, hinchada y c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un cosmético y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cosmético cambia el aspecto y ayuda a tolerar la rutina; no pone nombre a lo que ves ni decide una terapéutica. Esa decisión corresponde a un profesional sa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 un registro útil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zona, número y descripción de los brotes, productos usados con su tiempo de uso y contexto de la semana. Fotos con la misma luz y fecha, si qui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1-acne-mitos-y-limit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5469" r:id="rId1"/>
    <p:sldLayoutId id="2481995470" r:id="rId2"/>
    <p:sldLayoutId id="2481995471" r:id="rId3"/>
    <p:sldLayoutId id="248199547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76bb67feb1090a95aabfd934cc78e6315e9deeb678014b41.jpg"/>
  <Relationship Id="rId3" Type="http://schemas.openxmlformats.org/officeDocument/2006/relationships/hyperlink" Target="https://saludyestetica.lumbre.lat/object/sye-c06-r01-oa01-acne-mitos-y-limit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6-r01-oa01-acne-mitos-y-limites" TargetMode="External"/>
  <Relationship Id="rId4" Type="http://schemas.openxmlformats.org/officeDocument/2006/relationships/hyperlink" Target="https://saludyestetica.lumbre.lat/object/sye-c06-r01-oa01-acne-mitos-y-limite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6-r01-oa01-acne-mitos-y-limites" TargetMode="External"/>
  <Relationship Id="rId4" Type="http://schemas.openxmlformats.org/officeDocument/2006/relationships/hyperlink" Target="https://saludyestetica.lumbre.lat/object/sye-c06-r01-oa01-acne-mitos-y-limite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6-r01-oa01-acne-mitos-y-limites" TargetMode="External"/>
  <Relationship Id="rId4" Type="http://schemas.openxmlformats.org/officeDocument/2006/relationships/hyperlink" Target="https://saludyestetica.lumbre.lat/object/sye-c06-r01-oa01-acne-mitos-y-limites"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hyperlink" Target="https://saludyestetica.lumbre.lat/object/sye-c06-r01-oa01-acne-mitos-y-limites"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1-acne-mitos-y-limites"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n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ími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utocuida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6-r01-oa01-acne-mitos-y-limit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n un caso propio de brotes frecuentes, qué prácticas de cuidado ayudan y cuáles sólo irritan; describir lo observado con fecha, zona y contexto; y decidir cuándo el caso deja de ser materia de autocuidado y pasa a una consult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6. Separa lo que un cosmético puede aportar de lo que sólo se resuelve en consulta, desmonta los mitos del secado y del sol, y termina con un registro de cinco renglones listo para llevar a una valoración dermatológ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cné · mitos · autocuidado · consulta · registro · fotoprote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né: mitos y límites del autocuid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con brotes frecuentes que quieren decidir mejor qué comprar, qué suspender y cuándo consultar, y personal de servicios de belleza que necesita distinguir su alcance. No requiere conocimientos previos; es material informativo, no sustituye una consulta y no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né: mitos y límites del autocuid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drea, nombre inventado, tiene veintiocho años y desde hace meses compra un producto distinto cada vez que ve un video sobre acné. En su baño hay un jabón «purificante», un tónico que arde, una crema que seca y un sérum con la palabra «acné» en la etiqueta. Ninguno le preguntó por su piel: todos prometían lo mism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né: mitos y límites del autocuid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ana pasada llegó a una farmacia con una foto en el teléfono y preguntó qué tenía; la persona del mostrador le recomendó «lo más fuerte». Andrea no necesita otra promesa. Necesita entender qué parte de lo que le pasa se cuida en casa, qué parte sólo se empeora con productos agresivos y en qué momento conviene sentarse frente a alguien que explore.]]></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le pone nombre a sus brotes ni le indica ningún tratamiento: le da un orden para decidir y una hoja para llevar a la consul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grano no es un diagnós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acné» se usa para todo: para un punto negro, para un bulto rojo, para una zona irritada y para lo que anuncia un frasco. En la vida diaria sirve para entenderse, pero no describe lo mismo en dos personas. Lo que se ve en el espejo es un conjunto de señales —color, relieve, tamaño, número, dolor— y esas señales pueden parecerse entre casos que tienen causas distintas. Ponerles nombre es una operación que requiere historia, exploración y, a veces, estudios. Por eso esta lección usa «brote» como palabra descriptiva y deja el nombre para quien valo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grano no es un diagnós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no es un capricho de vocabulario. Del nombre dependen las decisiones: qué producto comprar, qué dejar de hacer, cuánto esperar y a quién consultar. Quien se pone un nombre por su cuenta suele comprar para ese nombre y no para su piel; y si el nombre estaba equivocado, el gasto y la irritación se suman al problema original. Aquí no se diagnostica por foto, por cuestionario ni por parecido con una imagen de internet: se describe lo observable, se anota con fecha y se decide el siguiente paso. Esa es la parte que sí se puede hacer bien en ca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mitos que cuestan diner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to más caro es el de la suciedad. Si el brote fuera suciedad, lavar más y más fuerte lo resolvería, y ocurre lo contrario: el jabón agresivo, el cepillo y el scrub rompen la capa que mantiene el agua dentro y dejan la piel más reactiva. La piel del rostro no está sucia por tener un brote; está inflamada en un punto, y la inflamación no se limpia con fricción. Dos limpiezas suaves al día, con agua tibia y con las manos, bastan para la mayoría de las rutinas; si después de lavar la piel tira, el problema no es falta de jab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mitos que cuestan diner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mito es el del secado: alcohol, pasta de dientes, limón y productos que arden se usan con la idea de que «entre más fuerte, mejor». El ardor no es una señal de eficacia; es una señal de irritación. Una piel irritada se ve más roja, tarda más en recuperarse y puede dejar marcas que duran meses. El tercer mito es el de la grasa: si la piel brilla, se supone que no hay que hidratarla. Una crema ligera y sin perfume ayuda a que la piel tolere mejor la limpieza y el protector; no engrasa más por el hecho de ser crema. Lo que engrasa es la capa de producto que no se absorbe, y eso se resuelve con textura, no con abstinenc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mitos que cuestan diner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nseña y qué no]]></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rácticas de cuidado ayudan, cuáles irritan y cuándo conviene una valoración. Es material informativo: no diagnostica, no indica medicamentos ni tratamientos y no sustituye una consulta con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nombres ni recetas]]></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quí no hay una lista de «si tienes esto, es aquello» ni nombres de medicamentos. El nombre de lo que ves y la decisión de tratarlo le corresponden a quien explora; en casa se describe, se fecha y se consul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mitos que cuestan diner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DED4C2">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nos frascos, más registro]]></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u rutina tiene más de tres productos para el brote, probablemente el problema no sea la falta de uno más. Reduce, espera semanas y anota qué cambió.]]></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sol no es terapia]]></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bronceado disimula la rojez unos días y la piel se siente más seca, pero la radiación acumula daño. La fotoprotección diaria es parte del cuidado, no un tratamiento del bro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ol no es un tratamie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ronceado tiene mala fama entre quienes cuidan la piel, y aun así se repite que el sol «seca» los brotes. Lo que ocurre es un efecto óptico y pasajero: la piel bronceada disimula la rojez durante unos días y la superficie se siente más seca, pero la radiación sigue haciendo su trabajo sobre la piel. La OMS lo dice sin rodeos: la protección solar se logra mejor con sombra y ropa que con cremas, y las camas de bronceado deben evitarse. Ninguna exposición deliberada es un tratamiento del brote; el alivio que se ve no compensa el daño que no se 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ol no es un tratamie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toprotección diaria es parte del cuidado, no un extra de verano. La OMS recomienda un protector de amplio espectro, con FPS de 30 o más, aplicado de forma generosa y uniforme entre veinte y treinta minutos antes de salir, y renovado cada dos horas si hay sudor o exposició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ademia Americana de Dermatología añade dos palabras que conviene buscar en la etiqueta: «amplio espectro» y «resistente al agua», esta última con una duración de cuarenta u ochenta minutos. Un maquillaje con FPS no sustituye al protector: la guía del IMSS lo señala expresamen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ol no es un tratamie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sombra, el sombrero y la ropa siguen contando más que cualquier capa de cre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ol no es un tratamiento]]></a:t>
            </a:r>
          </a:p>
        </p:txBody>
      </p:sp>
      <p:pic>
        <p:nvPicPr>
          <p:cNvPr id="3" name="" descr="Del brote al registro en cuatro pasos">
            <a:hlinkClick r:id="rId3" tooltip="Del brote al registro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Observar sin nombrar, cuidar sin irritar, anotar y decid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1-acne-mitos-y-limite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í está en tus man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está en tus manos es más aburrido que un anuncio y funciona mejor: reducir. Una limpieza suave, una crema ligera y un protector solar diario son una base suficiente para observar durante semanas. Un solo producto nuevo a la vez, para saber a qué atribuir un cambio; si un producto arde, se suspende, no se «aguanta» para que la piel se acostumbre. Las manos fuera del brote: apretar convierte un bulto superficial en una marca que dura más y, a veces, en una lesión que tarda en cerrar. La funda de almohada y la toalla limpias son un detalle barato que reduce fricción e irrit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í está en tus man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uenta el tiempo. La piel no responde al ritmo de una publicidad: los cambios de una rutina se valoran en semanas, no en días, y cambiar de producto cada semana impide saber qué funcionó y qué estorbó. Si en casa conviven cinco frascos «para el acné», la pregunta no es cuál agregar sino cuál retirar. En espalda y pecho aplica la misma lógica: ropa que no frote, ducha después del sudor y nada de cepillos. Y si el brote duele, deja marca o aparece en zonas amplias, el cuidado sobrio no es el problema: es que ese caso necesita una valoración y no otra capa de product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í está en tus man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una respuesta con criterio. Ninguna fila pone nombre a lo que ves ni indica un medicamento: dice qué hacer mientras se dec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514600"/>
                <a:gridCol w="3086100"/>
                <a:gridCol w="2514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s negros y brillo en la zona media del ro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suave dos veces al día y crema ligera; observar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crubs, tónicos que arden y lavar más de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ote inflamado que duele al 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s fuera, suspender lo que arda y anotar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entarlo, aplicar alcohol o pasta de 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s oscuras que quedan después del br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protección diaria y registro; consultar si preocu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foliantes fuertes para intentar borrar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514600"/>
                <a:gridCol w="3086100"/>
                <a:gridCol w="2514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ote que aparece tras un product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lo, anotar nombre y fecha, consultar si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r usándolo para que la piel se acostu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roja, caliente, hinchada y que se ex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médica inmediata, ese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r, apretar o cubrirla con maquill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ote que afecta el ánimo y la vida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ntarlo en la consulta: el impacto también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islarse o cambiar de producto cad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uándo es urg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razones para consultar que no dependen de poner un nombre. Un brote que duele al tacto, que es profundo o que deja marcas; varios brotes nuevos en pocas semanas; una zona que no mejora después de un cuidado sobrio sostenido; un brote que aparece por primera vez en la edad adulta; o uno que coincide con otros síntomas que no sabes explicar. También cuenta el impacto: si evitas salir, si te cubres el rostro en las fotos o si pasas horas frente al espejo, eso es información para la consulta, no un defecto de carác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uándo es urg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situación que no admite espera y no es un brote grande: una zona de piel roja, hinchada, caliente y dolorosa que se extiende. La Academia Americana de Dermatología indica que esos signos requieren atención médica inmediata. No se aprieta, no se cubre con cosméticos y no se espera a ver si baja; se busca valoración ese día. Lo mismo vale si aparece fiebre, si la zona crece rápido o si el dolor aumenta. Esta lección no clasifica urgencias ni dice qué es: dice que esa combinación se atiende en servicios de salud y no en el mostrador de una tien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uándo es urgente]]></a:t>
            </a:r>
          </a:p>
        </p:txBody>
      </p:sp>
      <p:pic>
        <p:nvPicPr>
          <p:cNvPr id="3" name="" descr="Qué se resuelve en casa y qué no">
            <a:hlinkClick r:id="rId3" tooltip="Qué se resuelve en casa y qué n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columnas para no pedirle a un producto lo que no puede d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1-acne-mitos-y-limite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de cinco renglones que sirve en la consu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que sirve para la consulta cabe en cinco renglones: fecha, zona exacta, cuántos brotes y cómo son (color, relieve, si duelen), qué productos usaste y durante cuánto tiempo, y qué coincidió esa semana (calor, sudor, ciclo menstrual, un producto nuevo, una mudanza, estrés). Si quieres una foto, tómala siempre con la misma luz y la misma distancia, y anota la fecha; sirve para comparar, no para saber qué es. Evita los nombres que copiaste de una búsqueda: describe lo que ves con palabras que se puedan volver a encontr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de cinco renglones que sirve en la consu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s renglones, la consulta empieza en el punto correcto. Lleva también los envases o fotos de las etiquetas de lo que usaste, porque el nombre del producto y su función ayudan a reconstruir la historia. Prepara dos preguntas: qué esperar y cuándo volver a revisar. No lleves un veredicto; lleva tus datos. La diferencia entre «creo que tengo acné hormonal» y «estos brotes empezaron en marzo, están en la mandíbula, duelen y coinciden con mi ciclo» es la diferencia entre una suposición y un registro que alguien puede us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cinco renglones que sirve en la consulta · Procedimiento: una semana de cuidado sobrio y un registr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ma una foto de partid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uz de ventana, a media distancia y sin maquillaje. Anota la fecha. La foto no sirve para saber qué es: sirve para comparar más adelante en condiciones parecid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cinco renglones que sirve en la consulta · Procedimiento: una semana de cuidado sobrio y un registr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duce la rutina a tres gest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eza suave, crema ligera y protector solar. Suspende tónicos, scrubs y productos que ardan. Guarda lo que retiraste en una caja, no lo tires: en la consulta el nombre y la fecha de uso son inform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cinco renglones que sirve en la consulta · Procedimiento: una semana de cuidado sobrio y un registr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brotes, no nombr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noche anota cuántos brotes nuevos viste, en qué zona y si duelen. No escribas «pápula», «comedón» ni ningún término copiado: describe color, relieve y tamaño con palabras tuy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cinco renglones que sirve en la consulta · Procedimiento: una semana de cuidado sobrio y un registr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el contexto de la seman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or, sudor, casco o cubrebocas, ciclo menstrual, un producto nuevo, viaje, estrés, horas de sueño. No hace falta que parezcan relacionados: se anotan porque ordenan la convers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cinco renglones que sirve en la consulta · Procedimiento: una semana de cuidado sobrio y un registr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una fecha de revis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día del calendario, por ejemplo al terminar el mes, para mirar el registro completo. Si el brote duele, deja marcas o se extiende, no esperes a esa fecha: adelanta la consul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cinco renglones que sirve en la consulta · Procedimiento: una semana de cuidado sobrio y un registr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cita con lo que ya sab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el registro, los envases o fotos de etiquetas y dos preguntas: qué esperar y cuándo volver. Si tomaste fotos, llévalas con fecha. La consulta rinde más con datos que con impresion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cinco renglones que sirve en la consulta · Caso trabajado: el sérum que prometía secar los brotes · Paso 1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Andrea, veintiocho años, suma cinco productos «para el acné» y ninguno lleva más de tres semanas en uso. El tónico arde al aplicarlo, el jabón deja la piel tirante y el sérum se aplica dos veces al día porque «más es mejor». No tiene registro: sólo la impresión de que todo empeo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cinco renglones que sirve en la consulta · Caso trabajado: el sérum que prometía secar los brotes · Paso 2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mbia al orden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drea suspende el tónico y el scrub, se queda con limpieza suave, crema ligera y protector, y empieza a anotar fecha, zona y contexto. En tres semanas el ardor desaparece y los brotes nuevos bajan, aunque no se van. Descubre un dato que no había visto: los brotes grandes coinciden con el casco de la bicicleta y con las semanas de más cal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cinco renglones que sirve en la consulta · Caso trabajado: el sérum que prometía secar los brotes · Paso 3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lleva a la consulta y qué no resuelv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cinco renglones, las etiquetas de lo que usó y una pregunta concreta sobre los brotes que duelen y dejan marca. La lección no dice qué tenía Andrea ni qué le van a indicar: dice que el registro convirtió un desorden de compras en una historia clínica útil y que la decisión de tratamiento queda en manos de quien explo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de cinco renglones que sirve en la consulta]]></a:t>
            </a:r>
          </a:p>
        </p:txBody>
      </p:sp>
      <p:pic>
        <p:nvPicPr>
          <p:cNvPr id="3" name="" descr="Checklist de autocuidado con límites">
            <a:hlinkClick r:id="rId3" tooltip="Checklist de autocuidado con límite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onviene comprobar antes de comprar otro produc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1-acne-mitos-y-limites"/>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le al mostrador un nombre y un producto. Una foto en el teléfono no permite explorar ni preguntar por la historia. La respuesta «lo más fuerte» no es una valoración: es una venta. El reemplazo honesto es describir, reducir y consultar si hay dolor, marcas o persistencia.]]></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si arde está funcionando. El ardor es irritación, no eficacia. Una piel irritada se ve más roja y tarda más en recuperarse; encima, las marcas que deja duran más que el brote origin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sol como secante. El bronceado disimula la rojez unos días y la piel se siente más seca, pero la radiación acumula daño. La OMS pide evitar las camas de bronceado y proteger con sombra, ropa y protecto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etar para que «salga». Apretar convierte un bulto superficial en una marca que dura meses y, a veces, en una lesión que tarda en cerrar. La mano que aprieta es la que después paga la fotoprotección y la consul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de producto cada semana. Sin un periodo estable no se sabe qué funcionó ni qué estorbó. La piel se valora en semanas; cambiar antes sólo acumula irritación y gasto, y borra la pista de la caus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brote aparece tras un producto nuevo, suspéndelo, anota nombre y fecha, y observ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arde o deja la piel tirante, no es señal de eficacia: retíral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brote duele, es profundo o deja marcas, la respuesta no está en el mostrado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zona está roja, caliente, hinchada y crece, busca atención médica ese dí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ras semanas de cuidado sobrio no hay cambio, lleva el registro a una consul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valoración profesional si los brotes duelen, son profundos, dejan marcas o aparecen en zonas amplias; si no mejoran tras semanas de cuidado sobrio; si aparecen por primera vez en la edad adulta junto con otros síntomas; o si el brote afecta tu ánimo y tu vida diar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médica inmediata si una zona de piel está roja, hinchada, caliente y dolorosa y se extiende, sobre todo si hay fiebre: la Academia Americana de Dermatología describe esos signos como motivo de atención inmediata. Para la urgencia de riesgo vital se acude al servicio de emergencias; esta lección no enseña a clasificar urgencias.]]></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servicio de belleza coincidió con el brote, suspende el siguiente paso, guarda la ficha del servicio y el nombre del producto, y busca valor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brote aparece después de usar un producto nuevo. ¿Cuál es la primera decisión con criter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lo más veces para que la piel se acostumbr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penderlo, anotar el nombre y la fecha, y observa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ar otro producto que prometa lo contrari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foliar la zona para que el producto penetre mejo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apel tiene el protector solar en una piel con brotes frecuent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 tratamiento que seca los brotes por la noch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parte del cuidado diario: amplio espectro, FPS 30 o más, renovado si hay sudo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hace falta en verano y en la play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ede sustituirse por maquillaje con FP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producto arde al aplicarlo, es señal de que está actuando sobre el bro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bronceado puede disimular la rojez unos días, pero no mejora el bro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tónico arde al aplicarl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rote que duele y deja marc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Zona roja, caliente y que crec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iel tirante después de lava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inco frascos para el brot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evar el registro a consul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tención médica inmedia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ar a limpieza sua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ducir a tres gestos y observ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uspenderlo y anotar la fech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imer dato de un registro es la ___. Antes de comprar otro producto conviene ___ lo que arde y ___ el contexto de la sema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dónde se resuel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idado en cas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consul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impieza suave con agua tibi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pretar el brote para que salg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tector amplio espectro todos los día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rote profundo que duele y deja marc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solo producto nuevo a la vez]]></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Zona roja y caliente que se extiende]]></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que cruza el límite del autocuidad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spendo el producto que arde y anoto la fech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o protector de amplio espectro todos los día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brote no se va, me pongo un nombre y compro el producto más fuerte.]]></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uermo con la funda de almohada limpi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brote duele o deja marca, pido una ci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6-r01-oa01-acne-mitos-y-lim-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6-r01-oa01-acne-mitos-y-lim-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6-r01-oa01-acne-mitos-y-lim-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6-r01-oa01-acne-mitos-y-lim-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6-r01-oa01-acne-mitos-y-lim-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6-r01-oa01-acne-mitos-y-lim-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6-r01-oa01-acne-mitos-y-lim-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6-r01-oa01-acne-mitos-y-lim-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cuidado de irritación, describes el brote con fecha y contexto, y sabes cuándo la respuesta es una consulta y no otro product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qué se resuelve en casa y la tabla de situaciones; después vuelve a intentar el ejercicio de clasific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n cinco renglones el registro de tus brotes de esta semana. Debajo responde: ¿qué producto voy a suspender y qué pregunta llevaría a una consulta? Si no puedes describir el brote sin ponerle un nombre, eso ya es información.]]></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uidar sin irri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irr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dor, tirantez y rojez que aumen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efic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 que se mida por ar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dato d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con la zona ex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 y br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imula la rojez, no es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caliente que c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médic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uidar sin irrit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6-r01-oa01-acne-mitos-y-limites"/>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gestos bastan para una rutina sobr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impieza suave con agua tibia, crema ligera y protector solar diario. Un solo producto nuevo a la vez y semanas de observación antes de cambi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sol no es un tratamiento del bro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bronceado sólo disimula la rojez unos días y la piel se siente más seca, mientras la radiación acumula daño. La OMS pide sombra, ropa y protector, y evitar las camas de broncea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onsulta un bro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duele, es profundo, deja marcas, aparece en zonas amplias, no mejora tras semanas de cuidado sobrio o afecta el ánimo y la vida diaria. Y de inmediato si la zona está roja, caliente, hinchada y crec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un cosmético y un tratamien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osmético cambia el aspecto y ayuda a tolerar la rutina; no pone nombre a lo que ves ni decide una terapéutica. Esa decisión corresponde a un profesional sanitari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 un registro útil a la consul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zona, número y descripción de los brotes, productos usados con su tiempo de uso y contexto de la semana. Fotos con la misma luz y fecha, si quier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né es un motivo de consulta frecuente y también un terreno lleno de atajos. Lo que sí puedes hacer es reducir la rutina a tres gestos, dejar de apretar, protegerte del sol todos los días y anotar cinco datos por semana. Lo que no puedes hacer es ponerle nombre a lo que ves ni decidir un tratamiento: eso requiere exploración. Hoy mismo, elige un producto que arde y suspéndelo; mañana empieza el registro con fecha y zona. Si el brote duele, deja marcas o la piel está caliente y crece, no esperes: pide una cita y lleva tus renglon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9 · OMS, «Radiation: Protecting against skin cancer» (preguntas y respuestas) y hoja informativa «Ultraviolet radiation» · https://www.who.int/news-room/questions-and-answers/item/radiation-protecting-against-skin-cancer · consulta: 2026-10-25 · alcance: Alcance internacional (OMS). Sombra y ropa antes que crema; protector amplio espectro FPS 30 o más; renovar cada dos horas; camas de bronceado a evitar. No es norma mexica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0 · American Academy of Dermatology, «How to select a sunscreen» · https://www.aad.org/public/everyday-care/sun-protection/shade-clothing-sunscreen/how-to-select-sunscreen · consulta: 2026-10-25 · alcance: Alcance internacional (asociación profesional de EE. UU.). Lectura de etiqueta: amplio espectro, FPS 30 o más, resistente al agua de 40 u 80 minutos. No es norma mexica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3 · IMSS, Guía de Práctica Clínica IMSS-099-09, «Prevención primaria y detección oportuna del melanoma cutáneo en población general en el primer nivel de atención médica», actualización 2016 · https://www.imss.gob.mx/sites/all/statics/guiasclinicas/099GER.pdf · consulta: 2026-10-25 · alcance: Alcance México, federal (IMSS). Guía clínica de 2016, no norma obligatoria: fotoprotección, autoexploración acompañada de valoración profesional y aviso de que el maquillaje con FPS no sustituye al protecto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1-acne-mitos-y-limites"/>
              </a:rPr>
              <a:t><![CDATA[Acné: mitos y límites del autocuid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señales que exigen atención médica inmediata) · https://www.aad.org/public/diseases/a-z/cellulitis-overview · consulta: 2026-10-25 · alcance: Alcance internacional (AAD, EE. UU.). Piel roja e hinchada que se siente caliente y dolorosa: la asociación indica atención médica inmediata. No es norma mexicana ni sustituye la clasificación de urgencias.]]></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2026-10-26T01:46:36Z</dcterms:created>
  <dcterms:modified xsi:type="dcterms:W3CDTF">2026-10-26T01:46:36Z</dcterms:modified>
  <dc:title>Acné: mitos y límites del autocuidado</dc:title>
  <dc:description>Presentación editable del OA «Acné: mitos y límites del autocuidado». Enlace: https://saludyestetica.lumbre.lat/object/sye-c06-r01-oa01-acne-mitos-y-limites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