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6-elegir-segun-presupues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r antes de comprar: necesidad, etiqueta y presupuest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 necesidad, después el preci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r lo comparable: misma función y misma unidad»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r lo comparable: misma función y misma unidad»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mparar lo comparable: misma función y misma unidad»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costo por uso y el costo escondido»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necesidad a la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pasos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supuesto: lo que se gasta, lo que se repone y lo que se prueba»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precio bajo es una señal de alerta» (2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el precio bajo es una señal de alerta» (3 de 3).]]></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opciones, cuatro pregu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conviene mirar en cada form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cidir, registrar y evaluar»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qué función debe cumplir el producto, en qué zona se usará, con qué frecuencia y si hay alguna tolerancia conocida. Si la necesidad no se puede escribir en una línea, todavía no se compara: se aclara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Fija el presupuesto y el límite de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cide cuánto se gastará en reposición y cuánto en probar algo nuevo. El límite de prueba se escribe antes de entrar a la tienda, no después. Cada establecimiento define sus montos y quién autor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úne dos o tres opciones de la misma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oma productos que resuelvan lo mismo y anota su contenido, precio, lote, modo de uso y advertencias. Descarta de entrada los que no traigan lote o modo de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Calcula el precio por unidad y por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ivide el precio entre los gramos o mililitros del envase y multiplica por 100. Después divide el precio entre los usos que esperas según la cantidad y el modo de uso. Usa los mismos supuestos para todas las op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Revisa las señales de al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mprueba que la etiqueta no prometa curar ni garantice resultados, que el envase esté cerrado y que el proveedor entregue nota con lote y condiciones. Si algo no se puede verificar, no se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comparar y decidir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evalú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fecha, producto, lote, precio, proveedor y motivo. Fija el plazo de evaluación según la frecuencia de uso y revisa si el producto cumplió. Si hubo molestia, suspende y busca valoración cuando haya señales de ala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rema de un li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y precios inventados. Teresa compra crema de masaje para su salón y usa unos 400 mililitros al mes. La opción A trae 250 mililitros por 300 pesos; la opción B, un litro por 780. A simple vista B es más cara de portada, pero cuesta 0.78 pesos por mililitro frente a 1.20 de 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rema de un li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cuenta por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servicio lleva unos 10 mililitros, así que A rinde 25 servicios y B, 100. El costo por servicio es de 12 pesos con A y de 7.80 con B. Si el salón hace 40 servicios al mes, la diferencia mensual es de 168 pesos. La cuenta cambia si el envase grande se contamina, se vence o no hay espacio para guard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rema de un li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Teresa eligió B sólo después de comprobar que su etiqueta trae lote y modo de uso, que puede guardarla en un armario fresco y que tiene frascos limpios para servirla. Anotó la fecha y el lote, y fijó una revisión a los 30 días. Si el consumo baja o el producto se contamina, volverá a A: el ahorro depende del uso real, no del tam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rápid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3).]]></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precio por 100 gramos o milili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por unidad pone los envases en la misma escala. El total por envase favorece al grande aunque no se term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álculo de precio por unidad de esta lección; la cantidad se toma de la etiqueta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6-elegir-segun-presupuest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No comprarlo y pedir información al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n lote no hay rastreo y sin modo de uso no hay criterio de aplicación. El producto no se compra ni se usa; se pide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NOM-141-SSA1/SCFI-2012, cláusulas 5.1.7 y 5.1.8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6-elegir-segun-presupuest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ecio no certifica calidad ni trazabilidad. Un producto costoso puede fallar en etiqueta o en lote, y se evalúa con los mismos criterios que cualquier o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s de comparación de la lección; la etiqueta es la fuente verificable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6-elegir-segun-presupuest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ey prohíbe atribuir a los cosméticos acciones propias de los medicamentos, como curar o ser solución definitiva. Esa promesa es una señal para descartar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y General de Salud, art. 270 (F-0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6-elegir-segun-presupuest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ecesidad → Función, zona y frecu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ecio por unidad → Comparar envases de distinto tam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sto por uso → Precio entre usos esper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te → Rastrear la ta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ducto sin etiqueta → No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concepto responde una pregunta distinta antes de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6-elegir-segun-presupuest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unidad · modo ·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tres piezas de la comparación son unidad, modo de uso y lote; sin ellas la decisión se apoya en impr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tiqueta de cosméticos preenvasados (F-004) y cálculo de costo por u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6-elegir-segun-presupuest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scribir la necesidad →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lcular el costo por uso → Antes de comp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Revisar lote y etiqueta → Al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Guardar la nota de compra → Al recib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notar si el producto funcionó → Después de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 si cambió el olor → Después de u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ntes, al recibir y después son tres momentos con acciones verific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6-elegir-segun-presupuest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Elige el envase más grande porque siempre sale más barato por gra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nvase grande sólo ahorra si se termina dentro del plazo de su etiqueta y si se puede guardar y servir con higiene. El tamaño por sí solo no garantiza el ahor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osto por uso y conservación; etiqueta del producto (F-0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6-elegir-segun-presupuest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dos productos que ya tengas y calcula su precio por 100 gramos o mililitros. Después pregúntate cuál de los dos se termina antes y cuál está más cerca del plazo que declara su etiqueta. La respuesta suele cambiar la idea de cuál era «más bar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compra com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compra compa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compara primero: el precio o la neces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necesidad. Se escribe la función, la zona y la frecuencia; después se busca el precio que quepa en el presupu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precio por un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divide el precio del envase entre sus gramos o mililitros y se multiplica por 100 para expresarlo por 100 gramos o milili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viene un envase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se termina dentro del plazo que declara la etiqueta y hay un lugar limpio y fresco para guardarlo. Si no, el ahorro por unidad se pie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ñales hacen descartar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Falta de lote, modo de uso o advertencias; promesas de curar o de resultado asegurado; envase abierto o sin trazab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6-elegir-segun-presupuesto]]></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4).]]></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99339" r:id="rId1"/>
    <p:sldLayoutId id="2481999340" r:id="rId2"/>
    <p:sldLayoutId id="2481999341" r:id="rId3"/>
    <p:sldLayoutId id="248199934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8b26bc9559af7ade4fdcda42bb4a40cb7eef0aff2eb7d9071.jpg"/>
  <Relationship Id="rId3" Type="http://schemas.openxmlformats.org/officeDocument/2006/relationships/hyperlink" Target="https://saludyestetica.lumbre.lat/object/sye-c05-r01-oa06-elegir-segun-presupues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5-r01-oa06-elegir-segun-presupuesto" TargetMode="External"/>
  <Relationship Id="rId4" Type="http://schemas.openxmlformats.org/officeDocument/2006/relationships/hyperlink" Target="https://saludyestetica.lumbre.lat/object/sye-c05-r01-oa06-elegir-segun-presupuesto"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5-r01-oa06-elegir-segun-presupuesto" TargetMode="External"/>
  <Relationship Id="rId4" Type="http://schemas.openxmlformats.org/officeDocument/2006/relationships/hyperlink" Target="https://saludyestetica.lumbre.lat/object/sye-c05-r01-oa06-elegir-segun-presupuest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5-r01-oa06-elegir-segun-presupuesto" TargetMode="External"/>
  <Relationship Id="rId4" Type="http://schemas.openxmlformats.org/officeDocument/2006/relationships/hyperlink" Target="https://saludyestetica.lumbre.lat/object/sye-c05-r01-oa06-elegir-segun-presupuesto"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hyperlink" Target="https://saludyestetica.lumbre.lat/object/sye-c05-r01-oa06-elegir-segun-presupuesto"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6-elegir-segun-presupuesto"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ecesidad,]]></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tique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supues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5-r01-oa06-elegir-segun-presupuest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dos o más cosméticos de la misma función por necesidad, cantidad, etiqueta y costo por uso, elegir con un presupuesto escrito y registrar la compra para poder evaluarla despué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omparación de opciones del curso 5. Enseña a definir la necesidad antes del precio, leer la etiqueta, calcular el costo por uso, detectar señales de alerta y registrar la decisión. Incluye matriz, caso ficticio y lista de comp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mparación · presupuesto · etiqueta · costo por uso · compra · trazabili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antes de comprar: necesidad, etiqueta y presupues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ompran cosméticos para uso propio y personas que compran para un salón, spa o emprendimiento de belleza. No requiere conocimientos previos y no habilita para ejercer ninguna profesión sanitaria.]]></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repisa de una farmacia hay dos cremas hidratantes de la misma función: una de 50 mililitros que cuesta 180 pesos y otra de 200 mililitros que cuesta 420. A simple vista la segunda parece más cara, pero el envase pequeño cuesta 3.60 pesos por mililitro y el grande 2.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antes de comprar: necesidad, etiqueta y presupues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salón ocurre lo mismo con la crema de masaje: la cubeta de un litro es más barata por gramo, pero sólo conviene si se termina antes de que la etiqueta deje de respaldarla y si hay espacio limpio para guardarl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no es un truco de calculadora: empieza por saber qué necesita la piel o el servicio, sigue por leer la etiqueta y termina por escribir cuánto se puede gastar. Esta lección no recomienda marcas ni fija precios: enseña un método para comparar, elegir y registrar la compr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 necesidad, después el pre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mirar la etiqueta de precio conviene escribir qué debe hacer el producto: limpiar, hidratar, proteger del sol o acompañar un masaje. A esa función se le suman la zona donde se aplicará, la frecuencia de uso y la tolerancia que ya se conoce. Una crema para manos no compite con una para el rostro aunque las dos hidraten, y un producto que se usará dos veces al mes no necesita el envase más grande. La necesidad se escribe en una línea; si no se puede escribir, todavía no hay compra que compar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 necesidad, después el pre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supuesto es un límite, no un juicio sobre la calidad. Un producto barato que no se usa es caro; uno caro que se termina y resuelve la necesidad puede ser más económico que tres intentos fallidos. Por eso la comparación incluye el precio, la cantidad, la frecuencia de uso y lo que cuesta reponerlo. Un presupuesto que no contempla la reposición compra una vez y deja el servicio sin producto al mes siguiente. También incluye el espacio: un envase grande necesita un lugar fresco y seco, y si no existe, el ahorro se pierde en producto mal guarda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lo comparable: misma función y misma unidad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os productos sólo se comparan si resuelven lo mismo. Una crema facial de 50 mililitros no se compara con un gel de baño de un litro, aunque el segundo cueste menos por envase. Para el mismo tipo de producto, la cuenta base es el precio por unidad: se divide el precio entre los gramos o mililitros que declara el envase y se multiplica por 100 para hablar de pesos por 100 gramos o mililitros. La cuenta se hace con el contenido declarado, no con el tamaño de la caja. Esa cifra sí permite poner dos envases en la misma mesa, sin importar su tamañ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lo comparable: misma función y misma unidad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aporta los otros datos de la comparación: función, modo de uso, advertencias, contenido y lote (F-004 – NOM-141-SSA1/SCFI-2012, cláusulas 5.1.7 y 5.1.8; consultado 2026-10-25). Si falta el lote o el modo de uso, el producto no se puede rastrear ni usar con criterio, y se descarta antes de discutir el precio. Esos datos se copian tal como aparecen, sin interpretarlos como diagnóstico ni como promesa de resultado. Tampoco se comparan promesas médicas: la ley prohíbe atribuir a un cosmético acciones propias de un medicamento (F-001 – LGS, art. 270; consultado 2026-10-2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lo comparable: misma función y misma unidad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formativa sobre comparación de cosméticos y presupuesto. No recomienda marcas, no diagnostica, no fija precios y no sustituye una consulta con un profesional sanitario.]]></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cio más bajo no es automáticamente el mejor]]></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mparación se hace por unidad, por uso y por etiqueta. Un envase grande que no se termina o que no se puede guardar sale más car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mparar lo comparable: misma función y misma unidad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descr=""/>
          <p:cNvSpPr/>
          <p:nvPr/>
        </p:nvSpPr>
        <p:spPr>
          <a:xfrm>
            <a:off x="514350" y="1219200"/>
            <a:ext cx="8115300" cy="11049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B7DCCB">
              <a:alpha val="100000"/>
            </a:srgbClr>
          </a:solidFill>
          <a:ln w="9525">
            <a:noFill/>
          </a:ln>
        </p:spPr>
        <p:txBody>
          <a:bodyPr vertOverflow="clip" rtlCol="0" anchor="ctr"/>
          <a:lstStyle/>
          <a:p>
            <a:pPr algn="ctr"/>
            <a:r>
              <a:t/>
            </a:r>
          </a:p>
        </p:txBody>
      </p:sp>
      <p:sp>
        <p:nvSpPr>
          <p:cNvPr id="9" name="" descr=""/>
          <p:cNvSpPr/>
          <p:nvPr/>
        </p:nvSpPr>
        <p:spPr>
          <a:xfrm>
            <a:off x="514350" y="2247900"/>
            <a:ext cx="8115300" cy="118110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10" name="" descr=""/>
          <p:cNvSpPr/>
          <p:nvPr/>
        </p:nvSpPr>
        <p:spPr>
          <a:xfrm>
            <a:off x="514350" y="2247900"/>
            <a:ext cx="38100" cy="1181100"/>
          </a:xfrm>
          <a:prstGeom prst="roundRect">
            <a:avLst/>
          </a:prstGeom>
          <a:solidFill>
            <a:srgbClr val="DED4C2">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a hoja de comparación evita compras repetidas]]></a:t>
            </a:r>
          </a:p>
        </p:txBody>
      </p:sp>
      <p:sp>
        <p:nvSpPr>
          <p:cNvPr id="12"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res columnas —necesidad, opción y costo por uso— convierten una decisión de impulso en una compra que se puede revisar.]]></a:t>
            </a:r>
          </a:p>
        </p:txBody>
      </p:sp>
      <p:sp>
        <p:nvSpPr>
          <p:cNvPr id="13" name=""/>
          <p:cNvSpPr txBox="1"/>
          <p:nvPr/>
        </p:nvSpPr>
        <p:spPr>
          <a:xfrm>
            <a:off x="685800" y="2324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presupuesto lo decide cada negocio]]></a:t>
            </a:r>
          </a:p>
        </p:txBody>
      </p:sp>
      <p:sp>
        <p:nvSpPr>
          <p:cNvPr id="14" name=""/>
          <p:cNvSpPr txBox="1"/>
          <p:nvPr/>
        </p:nvSpPr>
        <p:spPr>
          <a:xfrm>
            <a:off x="685800" y="2724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montos, el límite de prueba y quién autoriza la compra son procedimiento de cada establecimiento; la lección no fija cifr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por uso y el costo escondi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sto por uso se obtiene al dividir el precio del envase entre el número de usos que se esperan. Ese número sale de la cantidad declarada y del modo de uso: si una crema trae 200 mililitros y cada servicio lleva 10, alcanza para unos 20 usos; si el envase cuesta 420 pesos, cada uso cuesta 21. La cuenta es una estimación, no una promesa, y sirve sobre todo para comparar opciones de la misma función con supuestos iguales. Si el modo de uso pide una capa fina y el servicio real gasta el doble, el cálculo se ajusta a la práctica y no a la etiqueta. La estimación se corrige con el consumo del primer m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por uso y el costo escondi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costos que no aparecen en la etiqueta: el envase que se vence a la mitad, el producto que se contamina por servirlo con los dedos, el viaje para reponerlo y el tiempo de limpieza de un formato grande. Un envase de un litro sólo ahorra si se termina dentro del plazo que declara su etiqueta y si se puede servir con utensilio limpio. Cuando el formato obliga a trasvasar, hay que sumar frascos, etiquetas y la limpieza de cada uno; sin eso, el ahorro es una ilusión de calculadora. Cuando dos opciones empatan en precio por uso, decide la que exija menos trasvase y menos limpiez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costo por uso y el costo escondido]]></a:t>
            </a:r>
          </a:p>
        </p:txBody>
      </p:sp>
      <p:pic>
        <p:nvPicPr>
          <p:cNvPr id="3" name="" descr="De la necesidad a la compra">
            <a:hlinkClick r:id="rId3" tooltip="De la necesidad a la compr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pasos antes de pag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6-elegir-segun-presupuesto"/>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lo que se gasta, lo que se repone y lo que se prueb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supuesto de cosméticos se escribe en tres líneas: lo que ya funciona y se repone, lo que se necesita para un servicio nuevo y lo que se destina a probar. La tercera línea es la que más se descontrola, así que lleva un límite claro y un plazo para evaluar. La línea de prueba se revisa cada mes: si se agota antes, no se toma de la reposición. No se compra dos veces lo mismo por estar en oferta, ni se llena la repisa con productos que compiten por la misma función. Cada establecimiento decide sus montos y quién autoriza la compra: eso es capa C y se escrib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lo que se gasta, lo que se repone y lo que se prueb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ra se hace de una opción a la vez, con nota y con el lote anotado. La ley federal protege al consumidor en lo que se ofrece: el proveedor debe respetar precios, cantidades y condiciones, e informar el monto total a pagar (F-019 – LFPC, arts. 7 y 7 Bis; consultado 2026-10-25). Una etiqueta legible y un lote visible son parte de lo que se paga. Una promoción que agrega cargos no solicitados no es un ahorro; es una condición distinta que debe estar a la vista antes de pagar. La nota debe decir qué se compró, cuánto se pagó y en qué condiciones se puede devolver; sin eso, la comparación se queda en la memo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supuesto: lo que se gasta, lo que se repone y lo que se prueb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de compra y la respuesta que corresponde. Los precios y plazos son los de cada etiqueta y cada establecimient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828925"/>
                <a:gridCol w="2000250"/>
                <a:gridCol w="3286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envases de distinto 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por env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cular el precio por 100 gramos o milili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envase grande no se terminará]]></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 de desperd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egir un formato que se termin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no trae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no traz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comprarlo; pedir información al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crema promete curar una enferme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laración prohib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rla y no difundir la prom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828925"/>
                <a:gridCol w="2000250"/>
                <a:gridCol w="32861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observ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pues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veedor ofrece un precio espe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poco cla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nota y condiciones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probado no funcion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hund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repetir; anotar el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recio bajo es una señal de aler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cio muy bajo no vuelve malo un producto por sí solo, pero obliga a revisar lo que no se puede verificar. Si el envase no trae etiqueta, lote, modo de uso ni responsable, no hay a quién reclamar ni forma de rastrear la tanda.]]></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enta a granel tiene reglas: ciertos productos no pueden venderse así y los demás exigen envase cerrado herméticamente y utensilios limpios para cada producto (F-006 – RCSPS, arts. 193 y 194; consultado 2026-10-25). Sin esos datos, el precio bajo compra incertidumb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recio bajo es una señal de aler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llega sin etiqueta o con una etiqueta que no coincide con el contenido, se separa y se pregunta antes de usarlo.]]></a:t>
            </a:r>
          </a:p>
        </p:txBody>
      </p:sp>
      <p:sp>
        <p:nvSpPr>
          <p:cNvPr id="8" name=""/>
          <p:cNvSpPr txBox="1"/>
          <p:nvPr/>
        </p:nvSpPr>
        <p:spPr>
          <a:xfrm>
            <a:off x="514350" y="19526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tra señal es la promesa. Un cosmético no cura enfermedades ni es solución definitiva de un padecimiento (F-001 – LGS, art. 270), y la publicidad debe ser veraz y comprobable (F-019 – LFPC, art. 32; consultado 2026-10-25).]]></a:t>
            </a:r>
          </a:p>
        </p:txBody>
      </p:sp>
      <p:sp>
        <p:nvSpPr>
          <p:cNvPr id="9"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como «resultado asegurado» o «elimina el problema para siempre» describen un medicamento, no un cosmético. El precio alto tampoco certifica nada: una marca costosa puede fallar en la etiqueta o en la trazabilidad, y se evalúa con los mismos criteri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recio bajo es una señal de aler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aración también mira lo que el producto no dice: sin advertencias ni modo de uso, no hay forma de saber si sirve para la zona previst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el precio bajo es una señal de alerta]]></a:t>
            </a:r>
          </a:p>
        </p:txBody>
      </p:sp>
      <p:pic>
        <p:nvPicPr>
          <p:cNvPr id="3" name="" descr="Cuatro opciones, cuatro preguntas">
            <a:hlinkClick r:id="rId3" tooltip="Cuatro opciones, cuatro preguntas"/>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conviene mirar en cada forma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6-elegir-segun-presupuest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registrar y evalu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necesidad escrita y dos o tres opciones comparadas, la decisión se toma por eliminación. Primero se descartan las que no traen lote, modo de uso o advertencias; después, las que no caben en el presupuesto; al final, entre las que quedan, se elige la de menor costo por uso. Si el empate persiste, gana la que se puede guardar y servir con la higiene que el establecimiento ya tiene. La opción más barata por unidad no siempre es la más barata por uso. El orden importa: primero se elimina lo que no se puede rastrear, después lo que no cabe y al final se compara el costo rea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registrar y evalu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ra se registra con fecha, producto, lote, precio, proveedor y motivo. Ese registro permite evaluar sin depender de la memoria: si el producto funcionó, se repone; si no, se anota por qué y no se repite. El plazo de evaluación lo fija el establecimiento según la frecuencia de uso, no una regla universal. Si aparece una molestia, se suspende el producto, se guarda su lote y se busca valoración cuando haya señales de alarma. El registro también sirve para comparar proveedores: el mismo producto puede costar distinto y llegar con otra fech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registrar y evaluar · Procedimiento: comparar y decidir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necesidad]]></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qué función debe cumplir el producto, en qué zona se usará, con qué frecuencia y si hay alguna tolerancia conocida. Si la necesidad no se puede escribir en una línea, todavía no se compara: se aclara primer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registrar y evaluar · Procedimiento: comparar y decidir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ja el presupuesto y el límite de prueb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de cuánto se gastará en reposición y cuánto en probar algo nuevo. El límite de prueba se escribe antes de entrar a la tienda, no después. Cada establecimiento define sus montos y quién autoriz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registrar y evaluar · Procedimiento: comparar y decidir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úne dos o tres opciones de la misma función]]></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ma productos que resuelvan lo mismo y anota su contenido, precio, lote, modo de uso y advertencias. Descarta de entrada los que no traigan lote o modo de u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registrar y evaluar · Procedimiento: comparar y decidir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lcula el precio por unidad y por u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vide el precio entre los gramos o mililitros del envase y multiplica por 100. Después divide el precio entre los usos que esperas según la cantidad y el modo de uso. Usa los mismos supuestos para todas las opcion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registrar y evaluar · Procedimiento: comparar y decidir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las señales de aler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ueba que la etiqueta no prometa curar ni garantice resultados, que el envase esté cerrado y que el proveedor entregue nota con lote y condiciones. Si algo no se puede verificar, no se compr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cidir, registrar y evaluar · Procedimiento: comparar y decidir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evalú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fecha, producto, lote, precio, proveedor y motivo. Fija el plazo de evaluación según la frecuencia de uso y revisa si el producto cumplió. Si hubo molestia, suspende y busca valoración cuando haya señales de alarm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registrar y evaluar · Caso trabajado: la crema de un litro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y precios inventados. Teresa compra crema de masaje para su salón y usa unos 400 mililitros al mes. La opción A trae 250 mililitros por 300 pesos; la opción B, un litro por 780. A simple vista B es más cara de portada, pero cuesta 0.78 pesos por mililitro frente a 1.20 de 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registrar y evaluar · Caso trabajado: la crema de un litro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por u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ervicio lleva unos 10 mililitros, así que A rinde 25 servicios y B, 100. El costo por servicio es de 12 pesos con A y de 7.80 con B. Si el salón hace 40 servicios al mes, la diferencia mensual es de 168 pesos. La cuenta cambia si el envase grande se contamina, se vence o no hay espacio para guardarl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registrar y evaluar · Caso trabajado: la crema de un litro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esa eligió B sólo después de comprobar que su etiqueta trae lote y modo de uso, que puede guardarla en un armario fresco y que tiene frascos limpios para servirla. Anotó la fecha y el lote, y fijó una revisión a los 30 días. Si el consumo baja o el producto se contamina, volverá a A: el ahorro depende del uso real, no del tamañ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cidir, registrar y evaluar]]></a:t>
            </a:r>
          </a:p>
        </p:txBody>
      </p:sp>
      <p:pic>
        <p:nvPicPr>
          <p:cNvPr id="3" name="" descr="Antes de pagar">
            <a:hlinkClick r:id="rId3" tooltip="Antes de pagar"/>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rápid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6-elegir-segun-presupuesto"/>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el precio por envase y no por unidad. El envase grande suele parecer más caro porque se mira el total. La comparación correcta es el precio por 100 gramos o mililitros, con el mismo supuesto para todas las opcion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el formato grande sin capacidad de uso. Si el producto no se termina dentro del plazo que declara la etiqueta, el ahorro por unidad se pierde. También se pierde si no hay un lugar limpio y fresco para guardarl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hipoalergénico» con garantía individual. La condición se comprueba con pruebas de sensibilización, pero no asegura que una persona concreta no reaccione. Se prueba y se observa, igual que cualquier producto nuevo.]]></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por una promesa de resultados. «Resultado asegurado» o «cura» son declaraciones que no corresponden a un cosmético. La ley prohíbe atribuirle acciones de medicamento, y la publicidad debe ser comprobab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rar sin nota ni lote. Sin comprobante no se puede reclamar; sin lote no se puede rastrear. La nota y el lote son parte de la compra, no un trámite posterio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necesidad antes de ver el precio: función, zona, frecuencia y toleranci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 sólo productos de la misma función y calcula el precio por 100 gramos o mililitro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por costo por uso, no por costo por envase; usa los mismos supuestos en todas las opcione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carta lo que no traiga lote, modo de uso o advertencias, aunque sea bara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un límite de prueba y no compres dos veces la misma func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istra fecha, lote, precio y motivo, y evalúa en el plazo que fije el establecimient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producto y busca valoración profesional si después de usarlo aparece rojez que se extiende, piel caliente y dolorosa, hinchazón de párpados o labios, ampollas, fiebre o una herida que no cierra. La dermatología describe la piel roja, hinchada, caliente y dolorosa como un cuadro de atención médica inmediata (F-014 – AAD; consultado 2026-10-25); aquí no se clasific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uarda el envase con su lote, la nota de compra y anota qué se aplicó, dónde y a qué hora. Si el lugar presta servicios de atención médica, entran en juego obligaciones sanitarias que no aplican a un salón que sólo usa cosméticos. Ante una urgencia de riesgo vital se acude de inmediato a emergencias. No diagnostica, no indica tratamientos y no sustituye una consult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os envases de la misma crema tienen precios distintos. ¿Qué dato permite compararlos con justi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recio total del envase, sin mirar la cantidad.]]></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precio por 100 gramos o mililitro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tamaño de la letra de la etiquet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olor del envas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etiqueta de un producto no trae lote ni modo de uso. ¿Qué corresponde hace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rarlo si el precio es baj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sarlo sólo en la mano para probar.]]></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comprarlo y pedir información al proveedor.]]></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gregarle una etiqueta con la fecha del dí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producto más caro siempre es de mejor calidad.]]></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osmético puede anunciarse como cura definitiva de una enfermedad de la pie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permite decidi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ecesi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ecio por un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sto por us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te]]></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oducto sin etiquet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arar envases de distinto tamañ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cio entre usos esperado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astrear la tand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comprar]]></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Función, zona y frecuenci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recio por ___ permite comparar envases de distinto tamaño. Los usos esperados salen de la cantidad y del ___ de uso. Si falta el ___, el producto no se puede rastre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 la compr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compr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recibi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 us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scribir la necesidad]]></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lcular el costo por uso]]></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visar lote y etiquet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uardar la nota de comp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notar si el producto funcionó]]></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 si cambió el olo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contradice la comparación correct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ige el envase más grande porque siempre sale más barato por gramo.]]></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lcula el precio por 100 mililitros antes de comparar.]]></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visa que la etiqueta traiga lote y modo de uso.]]></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ja un límite para las compras de prueba.]]></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Guarda la nota y anota el lote del produc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5-r01-oa06-elegir-segun-pre-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5-r01-oa06-elegir-segun-pre-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5-r01-oa06-elegir-segun-pre-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5-r01-oa06-elegir-segun-pre-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5-r01-oa06-elegir-segun-pre-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5-r01-oa06-elegir-segun-pre-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5-r01-oa06-elegir-segun-pre-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5-r01-oa06-elegir-segun-pre-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escribir una necesidad, calcular el precio por unidad y por uso, descartar productos sin etiqueta y registrar la compra para evaluarla.]]></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procedimiento de seis pasos y a la matriz de opciones; después compara dos productos reales con la misma hoja de cálculo.]]></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dos productos que ya tengas y calcula su precio por 100 gramos o mililitros. Después pregúntate cuál de los dos se termina antes y cuál está más cerca del plazo que declara su etiqueta. La respuesta suele cambiar la idea de cuál era «más barato».]]></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ompra compar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eces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nción, zona y frecuencia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compar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or 100 gramos o 100 milili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por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entre usos esper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tiqueta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 modo de uso y advert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ra regis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lote, precio y mo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ompra comparad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5-r01-oa06-elegir-segun-presupuesto"/>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impuls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compara primero: el precio o la necesida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impuls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necesidad. Se escribe la función, la zona y la frecuencia; después se busca el precio que quepa en el presupuest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impuls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precio por unida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impuls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divide el precio del envase entre sus gramos o mililitros y se multiplica por 100 para expresarlo por 100 gramos o mililitr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impuls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viene un envase grand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impuls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se termina dentro del plazo que declara la etiqueta y hay un lugar limpio y fresco para guardarlo. Si no, el ahorro por unidad se pierd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impuls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ñales hacen descartar un product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omparar sin impuls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Falta de lote, modo de uso o advertencias; promesas de curar o de resultado asegurado; envase abierto o sin trazabili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es decidir con datos. Escribe la necesidad, calcula el precio por 100 gramos o mililitros, estima el costo por uso, descarta lo que no traiga lote o modo de uso y fija un límite para probar. Registra la compra con fecha, lote y precio, y evalúala en el plazo que fijes.]]></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oy puedes tomar dos productos de tu repisa y calcular su precio por unidad; mañana, llevar esa misma hoja a la tienda. El siguiente paso es repetir la comparación con el producto que estás por reponer y anotar si el formato elegido se terminó antes o después de lo previs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prácticas y obligaciones según la fuente indicada en cada afirmación; los requisitos sanitarios de un establecimiento dependen de su municipio o alcaldía y de su entidad federativa. Nada de este curso sustituye la valoración de un profesional de la salu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Productos cosméticos», artículos 269 a 272. · consulta: 2026-10-25 · alcance: Capa B, federal, vigente. Art. 269: definición de cosméticos; art. 270: prohibición de atribuirles acciones propias de medicamentos, como curar o ser solución definitiva de enfermedades. No fija precios ni criterios de compr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_popup.php?codigo=5269348 · consulta: 2026-10-25 · alcance: Capa B, federal, de observancia obligatoria. Información sanitaria y comercial, lote (5.1.7), instrucciones o modo de uso (5.1.8), declaraciones prohibidas (5.1.9) y leyendas precautorias (5.3.7). No fija precio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RCSPS), artículos 188 a 194, y Acuerdo de sustancias prohibidas y restringidas (DOF 21-05-2010). · consulta: 2026-10-25 · alcance: Capa B, federal. Art. 191: pruebas de sensibilización para productos hipoalergénicos; art. 193: productos que no pueden venderse a granel; art. 194: envase hermético y utensilios lavados por producto. El RCSPS de 1999 dice «perfumería y bellez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6-elegir-segun-presupuesto"/>
              </a:rPr>
              <a:t><![CDATA[Comparar antes de comprar: necesidad, etiqueta y presupues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LFPC), texto vigente con reforma DOF 12-12-2025. · consulta: 2026-10-25 · alcance: Capa B, federal. Art. 7: respeto a precios, cantidades y condiciones informadas; art. 7 Bis: monto total a pagar visible; art. 32: publicidad veraz y comprobable. No fija precios ni recomienda marcas.]]></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2026-10-26T02:51:06Z</dcterms:created>
  <dcterms:modified xsi:type="dcterms:W3CDTF">2026-10-26T02:51:06Z</dcterms:modified>
  <dc:title>Comparar antes de comprar: necesidad, etiqueta y presupuesto</dc:title>
  <dc:description>Presentación editable del OA «Comparar antes de comprar: necesidad, etiqueta y presupuesto». Enlace: https://saludyestetica.lumbre.lat/object/sye-c05-r01-oa06-elegir-segun-presupuesto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