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5-conservacion-e-higien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rvación e higiene: el producto que se abre también se cuid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rvación e higiene: el producto que se abre también se cuid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ducto cambia desde que se abr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xige la etiqueta y qué decide el establecimient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xige la etiqueta y qué decide el establecimient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xige la etiqueta y qué decide el establecimient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uta de la contaminación: dedos, aire y utensilio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 recorrido de un producto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cibir, guardar, servir y retirar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ranel, trasvase y envases: lo que la norma sí dic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pieza del espacio y alcance de la norma sanitari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se guarda, dónde y có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casos frecuentes en casa y en cab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tación y retiro: cuándo un producto deja de usarse»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ervar y servir un produc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cibe, revisa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ntrar un producto, revisa que el envase esté cerrado y que la etiqueta traiga función, modo de uso, advertencias y lote. Escribe la fecha de ingreso en el registro y la de apertura en el envase. Si falta el lote o el modo de uso, no se usa: se devuelve o se pregunta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ervar y servir un produc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el lugar y el envase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uarda el producto en un lugar fresco, seco y sin luz directa, lejos del calor y del vapor. Para la cabina, usa un envase pequeño, limpio, seco y con el nombre del producto y su lote. No rellenes encima de lo viejo: vacía, lava, seca y vuelve a ll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ervar y servir un produc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irve con utensilio exclus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espátula limpia por producto, o un envase con bomba. Nada de dedos, nada de soplidos, nada de devolver al envase lo que ya salió. La mano que toma el producto se lava antes y se seca; el utensilio se lava al terminar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ervar y servir un produc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impia primero y desinfect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tira lo visible de la superficie y del utensilio, y después aplica el desinfectante que corresponda según su etiqueta. No inventes diluciones ni tiempos: se copian de la etiqueta del producto que estés usando y se anotan en el procedimiento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ervar y servir un produc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ota con dos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rdena los envases por fecha de ingreso y por fecha de apertura. Lo que llegó antes se usa antes; lo que lleva más tiempo abierto se revisa primero. Una revisión semanal de olores, colores y texturas detecta lo que la fecha sola no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nservar y servir un product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tira y deja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un producto cambia, se separa con una nota de «no usar», se anota la fecha y el motivo, y se decide si se devuelve al proveedor o se desecha. Si el cambio coincidió con una molestia en una persona, se guarda el lote y se registra qué se aplicó y en qué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ubeta que se rellenaba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Renata tiene un salón pequeño. Compra crema de masaje en una cubeta grande y la reparte en frascos de cabina; los rellena cuando se acaban, sin lavarlos. La cubeta está junto al calentador de toallas, los frascos no tienen fecha y la misma espátula sirve para la crema y para el gel. Una clienta reportó comezón y ronchas en la zona donde se aplicó la cr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ubeta que se rellenaba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encontró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bía una sola causa que se pudiera señalar con certeza, y ése fue el primer hallazgo: sin fechas ni lote no se podía reconstruir qué producto se usó. Había tres prácticas de riesgo claras: rellenar sin lavar, compartir espátula y guardar junto al calor. Renata no necesitó un laboratorio para verlas; necesitó abrir el gabinete y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ubeta que se rellenaba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ó un procedimiento de una página: fecha de apertura en cada envase, una espátula por producto, frascos lavados y secos antes de rellenar, cubeta en un armario fresco y revisión semanal. Guardó el lote de la crema y anotó la fecha del reporte. No prometió que no volvería a pasar; prometió poder decir qué se aplicó, cuándo y de qué lote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erre de turno: productos y superfici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antes de apagar la lu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etiqueta o la información del product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un plazo universal. La fecha y las condiciones las declara el fabricante para su producto; si faltan, se preguntan a él o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141-SSA1/SCFI-2012: información sanitaria y comercial, instrucciones y advertencias en la etiqueta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5-conservacion-e-higien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 mezcla producto viejo con nuevo y se pierde la fecha de amb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llenar encima deja residuo, mezcla dos fechas y borra la trazabilidad. Se vacía, se lava, se seca y se vuelve a ll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áctica de conservación e higiene de esta lección; el lote y la fecha son los datos que permiten rastr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5-conservacion-e-higien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 campo son las instituciones que prestan servicios médicos. Un salón que sólo aplica cosméticos queda fuera; uno que realiza actos médicos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045-SSA2-2005, punto 1.2 (F-018): observancia obligatoria en instituciones que prestan servicios méd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5-conservacion-e-higien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y productos que no pueden venderse a granel: tintes, permanentes, alaciadores, decolorantes, depilatorios y tratamientos con ciertos activos. Los demás exigen envase hermético y utensilio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CSPS, artículos 193 y 194 (F-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5-conservacion-e-higien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asco de boca ancha → Espátula limpia y exclu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asco de cabina vacío → Lavar, secar y volver a ll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beta junto al calentador → Mover a lugar fresco y s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con olor distinto → Retirar y anotar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enta a granel de un tinte → No se puede vender a gran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tiene una respuesta de conservación o de higiene, no una intu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5-conservacion-e-higien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uciedad · desinfecta ·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impiar y desinfectar son pasos distintos, y el producto de limpieza manda con su etiqueta: aquí no se fijan tiempos ni concent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definiciones de limpieza y desinfección (F-0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5-conservacion-e-higien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el lote y la fecha de apertura → Al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sar una espátula limpia por producto → Al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eparar el envase que cambió de olor → Al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visar que la etiqueta traiga modo de uso → Al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errar el envase después de cada uso → Al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otar la fecha y el motivo de la salida → Al ret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ibir, servir y retirar son tres momentos con accione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5-conservacion-e-higien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el producto cambió de olor, agítalo y sigue usánd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cambio de olor es señal de retiro, no algo que se corrija agitando. Se separa el envase, se anota la fecha y se decide si se devuelve o se des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de retiro de la lección y trazabilidad por lote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5-conservacion-e-higien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el lugar donde guardas tus productos y elige el envase que lleva más tiempo abierto. Anota su lote, la fecha en que crees que lo abriste y si cambió de olor, color o textura. Si no puedes responder, ese envase es el primero que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xiste un plazo único de caducidad después 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fecha y las condiciones las declara el fabricante para su producto; si no están en la etiqueta, se preguntan antes de su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limpiar y desinfec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impiar retira la suciedad visible; desinfectar elimina muchos o todos los microorganismos patógenos, salvo las esporas. Primero se limpia y después se desinf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ductos no pueden venderse a gran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intes, permanentes, alaciadores, decolorantes, depilatorios y tratamientos con vitaminas, proteínas, lecitina, hidroquinona o liposomas, entre otros. Los demás exigen envase hermético y utensilio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tira u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cambia de olor, color o textura, se separa en fases, aparecen partículas o el envase está dañado. Se anota la fecha y el mo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5-conservacion-e-higien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437" r:id="rId1"/>
    <p:sldLayoutId id="2482002438" r:id="rId2"/>
    <p:sldLayoutId id="2482002439" r:id="rId3"/>
    <p:sldLayoutId id="248200244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707da23119409b25a7b4a1779d41037bdf9171ccaeeb6fb1.jpg"/>
  <Relationship Id="rId3" Type="http://schemas.openxmlformats.org/officeDocument/2006/relationships/hyperlink" Target="https://saludyestetica.lumbre.lat/object/sye-c05-r01-oa05-conservacion-e-higien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5-r01-oa05-conservacion-e-higiene" TargetMode="External"/>
  <Relationship Id="rId4" Type="http://schemas.openxmlformats.org/officeDocument/2006/relationships/hyperlink" Target="https://saludyestetica.lumbre.lat/object/sye-c05-r01-oa05-conservacion-e-higiene"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5-r01-oa05-conservacion-e-higiene" TargetMode="External"/>
  <Relationship Id="rId4" Type="http://schemas.openxmlformats.org/officeDocument/2006/relationships/hyperlink" Target="https://saludyestetica.lumbre.lat/object/sye-c05-r01-oa05-conservacion-e-higiene"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5-r01-oa05-conservacion-e-higiene" TargetMode="External"/>
  <Relationship Id="rId4" Type="http://schemas.openxmlformats.org/officeDocument/2006/relationships/hyperlink" Target="https://saludyestetica.lumbre.lat/object/sye-c05-r01-oa05-conservacion-e-higiene"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hyperlink" Target="https://saludyestetica.lumbre.lat/object/sye-c05-r01-oa05-conservacion-e-higiene" TargetMode="External"/>
  <Relationship Id="rId4"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5-conservacion-e-higiene"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erv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ig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duc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b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mbié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i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5-r01-oa05-conservacion-e-higien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dónde y cómo guardar un cosmético, detectar cuándo un producto dejó de ser confiable, aplicar una rutina de higiene en envases y utensilios, y distinguir lo que exige la etiqueta de lo que cada establecimiento decide por su cuen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onservación e higiene del curso 5. Explica cómo se contamina un producto abierto, cómo se guarda y se sirve, qué dice la norma mexicana del granel y qué queda como procedimiento de cada establecimiento. Cierra con rotación, retiro y una lista de cierre de turno.]]></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servación · higiene · envases · granel · rotación · utensil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rvación e higiene: el producto que se abre también se cu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tienen productos abiertos en el baño y personas que trabajan o emprenden en servicios de belleza y guardan, sirven y reponen cosméticos todos los días. No requiere conocimientos previos y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rvación e higiene: el producto que se abre también se cu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gabinete de un baño hay un frasco de crema abierto desde el invierno pasado, una espátula que sirve para dos productos y un envase pequeño que se rellena cada semana desde una cubeta grande. En un salón pequeño la escena se repite: la cubeta de crema de masaje se guarda junto al calentador, los frascos de cabina no llevan fecha y nadie recuerda cuál se abrió prime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rvación e higiene: el producto que se abre también se cu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de esos productos está visiblemente descompuesto, y justamente por eso nadie los revisa. La conservación y la higiene no se notan hasta que fallan: un olor distinto, una textura separada, una comezón después de un servicio. Esta lección no fija plazos ni fórmulas de desinfectante —salen de la etiqueta de cada product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seña a guardar, servir, rotar y retirar con criterio, y a escribir el procedimiento que cada negocio dec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ducto cambia desde que se ab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osmético se formula para conservarse, pero no para conservarse igual después de abierto. Al destaparlo entran aire, luz y humedad; si se toma con los dedos, entran células y grasa. Eso no vuelve peligroso el producto de inmediato: significa que su calidad depende de cómo se guarda y de cómo se saca. La etiqueta del producto concreto es la referencia para las condiciones de conservación y el modo de uso (F-004 – NOM-141-SSA1/SCFI-2012; consultado 2026-10-25), y el lote permite rastrear la tanda (F-004, cláusula 5.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ducto cambia desde que se ab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un plazo universal que valga para todos los envases. La fecha y las condiciones las declara el fabricante en su etiqueta o en la información del producto; si faltan, se preguntan al fabricante o al proveedor. Lo que sí se puede sostener sin inventar números es una regla de sentido común: un producto guardado en un lugar caliente, húmedo y a la luz se degrada antes que el mismo producto guardado cerrado, seco y fresco. El baño, con su vapor y sus cambios de temperatura, no es el mejor lugar para to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xige la etiqueta y qué decide el establecimien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de etiquetado pide información sanitaria y comercial, modo de uso para ciertos productos y leyendas precautorias (F-004 – NOM-141-SSA1/SCFI-2012, cláusulas 5.1.8 y 5.3.7; consultado 2026-10-25). También prohíbe atribuirle propiedades no comprobables o acciones propias de un medicamento (F-004, cláusula 5.1.9). La calidad sanitaria, en cambio, es responsabilidad del fabricante (F-006 – RCSPS, art. 188; consultado 2026-10-25). Tres datos no se inventan: qué declara el producto, cómo se usa y qué advier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xige la etiqueta y qué decide el establecimien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establecimiento decide su procedimiento interno: dónde guarda, quién repone, con qué utensilio sirve y cada cuánto revisa. Eso es capa C y se escribe, no se improvisa. Un salón puede elegir un gabinete fresco y seco, un carrito cerrado o una caja por cabina; lo que no puede es dejar la decisión al azar de quien abra el frasco. El procedimiento debe decir también qué se hace cuando un envase se ve cambiado y a quién se avisa. Configurable no significa opcional: el negocio define la regla y la sostie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xige la etiqueta y qué decide el establecimien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formativa sobre conservación e higiene de productos cosméticos. No diagnostica, no indica tratamientos, no fija concentraciones ni tiempos de desinfección y no sustituye una consulta con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es el único plazo que vale]]></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hay una caducidad universal para todos los envases. La fecha y las condiciones las declara el fabricante; si no están, se preguntan antes de supon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xige la etiqueta y qué decide el establecimien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descr=""/>
          <p:cNvSpPr/>
          <p:nvPr/>
        </p:nvSpPr>
        <p:spPr>
          <a:xfrm>
            <a:off x="514350" y="2247900"/>
            <a:ext cx="8115300" cy="14954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10" name="" descr=""/>
          <p:cNvSpPr/>
          <p:nvPr/>
        </p:nvSpPr>
        <p:spPr>
          <a:xfrm>
            <a:off x="514350" y="2247900"/>
            <a:ext cx="38100" cy="1495425"/>
          </a:xfrm>
          <a:prstGeom prst="roundRect">
            <a:avLst/>
          </a:prstGeom>
          <a:solidFill>
            <a:srgbClr val="DED4C2">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echar el envase cuesta diez segundos]]></a:t>
            </a:r>
          </a:p>
        </p:txBody>
      </p:sp>
      <p:sp>
        <p:nvSpPr>
          <p:cNvPr id="12"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etiqueta pequeña con la fecha de apertura y el lote convierte un frasco anónimo en un producto que se puede revisar y rastrear.]]></a:t>
            </a:r>
          </a:p>
        </p:txBody>
      </p:sp>
      <p:sp>
        <p:nvSpPr>
          <p:cNvPr id="13" name=""/>
          <p:cNvSpPr txBox="1"/>
          <p:nvPr/>
        </p:nvSpPr>
        <p:spPr>
          <a:xfrm>
            <a:off x="685800" y="2324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ranel no es sinónimo de prohibido]]></a:t>
            </a:r>
          </a:p>
        </p:txBody>
      </p:sp>
      <p:sp>
        <p:nvSpPr>
          <p:cNvPr id="14" name=""/>
          <p:cNvSpPr txBox="1"/>
          <p:nvPr/>
        </p:nvSpPr>
        <p:spPr>
          <a:xfrm>
            <a:off x="685800" y="2724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norma prohíbe vender a granel ciertos productos y exige envase hermético y utensilio limpio para los demás. El trasvase interno es procedimiento de cada establecimien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de la contaminación: dedos, aire y utensili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a más corta de contaminación es la mano. Un frasco de boca ancha se toca con los dedos cada vez que se usa; un tubo o un envase con bomba reducen ese contacto. Si se toma con los dedos, la mano debe estar lavada y seca; si se usa espátula, debe estar limpia y ser de ese producto. No se devuelve al envase lo que ya salió, no se le agrega agua para estirarlo y no se mezclan dos productos en un mismo recipiente para aprovechar lo que queda. Tampoco se sopla el envase ni se apoya la tapa boca abajo sobre la me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de la contaminación: dedos, aire y utensili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limpiar y desinfectar importa. Limpiar es retirar la suciedad visible; desinfectar elimina muchos o todos los microorganismos patógenos, salvo las esporas (F-015 – CDC; consultado 2026-10-25). Primero se limpia y después se desinfecta, con el producto y la indicación de la etiqueta: aquí no se fijan concentraciones ni tiempos. Un brote en una clínica de procedimientos cosméticos quirúrgicos halló fallas de limpieza ambiental, protección y desinfección (F-017 – CDC/MMWR, 2024; consultado 2026-10-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uta de la contaminación: dedos, aire y utensilios]]></a:t>
            </a:r>
          </a:p>
        </p:txBody>
      </p:sp>
      <p:pic>
        <p:nvPicPr>
          <p:cNvPr id="3" name="" descr="El recorrido de un producto abierto">
            <a:hlinkClick r:id="rId3" tooltip="El recorrido de un producto abier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cibir, guardar, servir y retirar con fech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5-conservacion-e-higiene"/>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nel, trasvase y envases: lo que la norma sí dic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lamento mexicano fija dos reglas sobre granel. Una: no se pueden vender a granel los tintes, productos para permanentes, alaciadores, decolorantes, depilatorios y tratamientos de belleza con vitaminas, proteínas, lecitina, hidroquinona o liposomas, entre otros principios activos (F-006 – RCSPS, art. 193; consultado 2026-10-25). Dos: la venta a granel de esos productos debe hacerse en envases cerrados herméticamente y, para despachar, con recipientes limpios y utensilios lavados para cada producto (F-006, art. 19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nel, trasvase y envases: lo que la norma sí dic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trasvase interno —pasar de un envase grande a uno pequeño— esta lección no encontró una regla federal específica y no la inventa: es práctica configurable por cada establecimiento. Lo exigible es que el envase pequeño esté limpio y seco, lleve el nombre del producto y su lote, no se rellene encima de lo viejo y se lave entre productos distintos. Si el negocio elabora o envasa su producto, puede estar sujeto a una norma de fabricación (F-005 – NOM-259-SSA1-2022, puntos 1.1 y 1.2; consultado 2026-10-25): eso se consulta con la autori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nel, trasvase y envases: lo que la norma sí di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conservación e higiene y su respuesta. Plazos y concentraciones salen de la etiqueta del producto concre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943225"/>
                <a:gridCol w="2219325"/>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rasco lleva meses abierto y huele dist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de 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y anotar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llenó el envase pequeño sin lav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 de producto viejo y n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ciar, lavar, secar y volver a lle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spátula se usa para dos cre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minación cru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espátula por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está junto al calent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or y luz di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er a un lugar fresco y s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943225"/>
                <a:gridCol w="2219325"/>
                <a:gridCol w="29527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lienta reporta comezón tras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ble reacción o irri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guardar el lote y busc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se compró a granel sin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lote ni modo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sarlo; pedir información al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eza del espacio y alcance de la norma sanitar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mpieza del espacio exige tres decisiones escritas: qué superficies se limpian, cada cuánto y quién lo hace. No es lo mismo la tarima que el lavabo o el piso. La regla es la misma: primero se retira lo visible y luego se desinfecta lo que corresponda, con el producto y su etiqueta (F-015 – CDC; consultado 2026-10-25). Si el lugar presta servicios de atención médica, entra en la norma mexicana de infecciones asociadas a la atención (F-018 – NOM-045-SSA2-2005; consultado 2026-10-25); un salón que no los presta queda fue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eza del espacio y alcance de la norma sanitar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de la NOM-045 conviene subrayarlo porque se cita mal. Su campo son las instituciones que prestan servicios médicos (F-018, punto 1.2). Un establecimiento de belleza que sólo aplica cosméticos no está dentro; uno que realiza actos médicos sí, y ahí cambia el dueño de la conversación. Para el primero, la referencia útil son las definiciones técnicas y la etiqueta de los productos de limpieza; para el segundo, la norma y la autoridad sanitaria. Esta distinción no es un tecnicismo: decide qué documento se exhibe y qué procedimiento se audi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eza del espacio y alcance de la norma sanitaria]]></a:t>
            </a:r>
          </a:p>
        </p:txBody>
      </p:sp>
      <p:pic>
        <p:nvPicPr>
          <p:cNvPr id="3" name="" descr="Qué se guarda, dónde y cómo">
            <a:hlinkClick r:id="rId3" tooltip="Qué se guarda, dónde y cóm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casos frecuentes en casa y en cabi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5-conservacion-e-higiene"/>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tación y retiro: cuándo un producto deja de usar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otación se hace con dos datos: qué entró primero y qué se abrió primero. Lo que llegó antes se usa antes; lo que lleva más tiempo abierto se revisa primero. Ayuda fechar el envase al abrirlo, con una etiqueta o un plumón, y guardar el lote junto al producto. Se conservan cerrados, en lugar fresco y seco, lejos de la luz y del calor; no se guardan destapados ni con el aplicador fuera. Y no se rellena un envase viejo con producto nuevo: lo que queda en el fondo se mezcla con lo que entra y se pierde la fecha de amb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tación y retiro: cuándo un producto deja de usar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tira cuando cambia de olor, color o textura, se separa en fases que no vuelven con agitar, aparecen partículas o el envase está dañado. No hace falta un análisis para decidir eso: el cambio se ve y se huele. Si el producto estaba en uso y aparece una molestia en la piel, se suspende y se anota la fecha, igual que en la prueba de introducción. Y si la molestia tiene señales de alarma —rojez que se extiende, piel caliente y dolorosa, hinchazón o fiebre— se busca valoración médica (F-014 – AAD; consultado 2026-10-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tación y retiro: cuándo un producto deja de usarse · Procedimiento: conservar y servir un producto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ibe, revisa y fech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ntrar un producto, revisa que el envase esté cerrado y que la etiqueta traiga función, modo de uso, advertencias y lote. Escribe la fecha de ingreso en el registro y la de apertura en el envase. Si falta el lote o el modo de uso, no se usa: se devuelve o se pregunta al proveed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tación y retiro: cuándo un producto deja de usarse · Procedimiento: conservar y servir un producto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el lugar y el envase de trabaj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el producto en un lugar fresco, seco y sin luz directa, lejos del calor y del vapor. Para la cabina, usa un envase pequeño, limpio, seco y con el nombre del producto y su lote. No rellenes encima de lo viejo: vacía, lava, seca y vuelve a llen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tación y retiro: cuándo un producto deja de usarse · Procedimiento: conservar y servir un producto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rve con utensilio exclusiv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spátula limpia por producto, o un envase con bomba. Nada de dedos, nada de soplidos, nada de devolver al envase lo que ya salió. La mano que toma el producto se lava antes y se seca; el utensilio se lava al terminar el turn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tación y retiro: cuándo un producto deja de usarse · Procedimiento: conservar y servir un producto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impia primero y desinfecta despué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 lo visible de la superficie y del utensilio, y después aplica el desinfectante que corresponda según su etiqueta. No inventes diluciones ni tiempos: se copian de la etiqueta del producto que estés usando y se anotan en el procedimiento del establecimien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tación y retiro: cuándo un producto deja de usarse · Procedimiento: conservar y servir un producto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ta con dos fech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dena los envases por fecha de ingreso y por fecha de apertura. Lo que llegó antes se usa antes; lo que lleva más tiempo abierto se revisa primero. Una revisión semanal de olores, colores y texturas detecta lo que la fecha sola no 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tación y retiro: cuándo un producto deja de usarse · Procedimiento: conservar y servir un producto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tira y deja constanci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producto cambia, se separa con una nota de «no usar», se anota la fecha y el motivo, y se decide si se devuelve al proveedor o se desecha. Si el cambio coincidió con una molestia en una persona, se guarda el lote y se registra qué se aplicó y en qué zo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tación y retiro: cuándo un producto deja de usarse · Caso trabajado: la cubeta que se rellenaba cada semana · Paso 1 de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Renata tiene un salón pequeño. Compra crema de masaje en una cubeta grande y la reparte en frascos de cabina; los rellena cuando se acaban, sin lavarlos. La cubeta está junto al calentador de toallas, los frascos no tienen fecha y la misma espátula sirve para la crema y para el gel. Una clienta reportó comezón y ronchas en la zona donde se aplicó la cre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tación y retiro: cuándo un producto deja de usarse · Caso trabajado: la cubeta que se rellenaba cada semana · Paso 2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ncontró al revisar]]></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bía una sola causa que se pudiera señalar con certeza, y ése fue el primer hallazgo: sin fechas ni lote no se podía reconstruir qué producto se usó. Había tres prácticas de riesgo claras: rellenar sin lavar, compartir espátula y guardar junto al calor. Renata no necesitó un laboratorio para verlas; necesitó abrir el gabinete y mir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tación y retiro: cuándo un producto deja de usarse · Caso trabajado: la cubeta que se rellenaba cada semana · Paso 3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mbió]]></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ó un procedimiento de una página: fecha de apertura en cada envase, una espátula por producto, frascos lavados y secos antes de rellenar, cubeta en un armario fresco y revisión semanal. Guardó el lote de la crema y anotó la fecha del reporte. No prometió que no volvería a pasar; prometió poder decir qué se aplicó, cuándo y de qué lote sali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tación y retiro: cuándo un producto deja de usarse]]></a:t>
            </a:r>
          </a:p>
        </p:txBody>
      </p:sp>
      <p:pic>
        <p:nvPicPr>
          <p:cNvPr id="3" name="" descr="Cierre de turno: productos y superficies">
            <a:hlinkClick r:id="rId3" tooltip="Cierre de turno: productos y superficie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antes de apagar la luz.]]></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5-conservacion-e-higiene"/>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lenar el envase pequeño sin lavarlo. El producto viejo se mezcla con el nuevo, se pierde la fecha de ambos y el envase acumula residuo. Se vacía, se lava, se seca y se vuelve a llena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todo en el baño o junto al calor. El vapor y los cambios de temperatura aceleran el deterioro. El lugar fresco, seco y sin luz directa es parte de la conservación, no un detalle de orde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una espátula para varios productos. Es la forma más silenciosa de contaminación cruzada. Una espátula por producto, lavada y seca al final del turn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no huele mal» con «está bien». La separación de fases, el cambio de color y las partículas también son señales. Se revisa el aspecto y la textura, no sólo el olor.]]></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tar la NOM-045 como si fuera el reglamento del salón. Su campo son las instituciones que prestan servicios médicos. Un salón sin atención médica queda fuera; uno que realiza actos médicos entra. Se dice con precis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cha el envase al abrirlo y anota su lote; sin esos datos no hay rastre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cerrado, fresco, seco y sin luz directa; lejos del calor y del vapo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con utensilio limpio y exclusivo; nunca con dedos ni devolviendo lo que ya salió.]]></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ta por fecha de ingreso y de apertura; lo abierto primero se revisa primer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ambia el olor, el color o la textura, retira el producto y anótal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atención médica en el establecimiento, aplica la norma sanitaria correspondiente; si no, escribe tu propio procedimien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el producto y busca valoración profesional si tras un servicio aparece rojez que se extiende, piel caliente y dolorosa, hinchazón de párpados o labios, ampollas, fiebre o una herida que no cierra. La dermatología describe la piel roja, hinchada, caliente y dolorosa como un cuadro de atención médica inmediata (F-014 – AAD; consultado 2026-10-25); aquí no se clasific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l establecimiento se detiene el siguiente paso, se guarda el envase con su lote y se registra qué se aplicó, dónde y a qué hora. Si el lugar presta servicios de atención médica, la norma mexicana de infecciones asociadas marca obligaciones que no aplican a un salón que sólo usa cosméticos (F-018 – NOM-045-SSA2-2005, punto 1.2). Ante una urgencia de riesgo vital se acude de inmediato a emergencias.]]></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diagnostica, no indica tratamientos y no sustituye una consult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referencia válida para saber cuánto tiempo y cómo se conserva un cosmét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lazo general de seis meses para todos los producto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etiqueta o la información del producto concret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echa en que lo compraste, aunque nunca lo hayas abiert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olor, que siempre avisa antes que cualquier fech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 salón se rellena el frasco de cabina sin lavarlo. ¿Cuál es el problema princip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envase se ve desgastad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mezcla producto viejo con nuevo y se pierde la fecha de amb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producto nuevo rinde meno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cambia el color de la etique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NOM-045-SSA2-2005 es el reglamento de higiene obligatorio para cualquier salón de bellez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uede vender a granel cualquier cosmético si el recipiente está limp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práctic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asco de boca anch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rasco de cabina vací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ubeta junto al calentado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ducto con olor distint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enta a granel de un tinte]]></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var, secar y volver a llen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over a lugar fresco y sec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tirar y anotar la fech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puede vender a granel]]></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pátula limpia y exclusiv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imer paso de la limpieza es retirar la ___ visible; después se ___ lo que corresponda. Los tiempos y las concentraciones se copian de la ___ del produc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recorrido del produc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recibi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servi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retirar]]></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el lote y la fecha de apertur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sar una espátula limpia por produc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parar el envase que cambió de ol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ar que la etiqueta traiga modo de us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errar el envase después de cada us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otar la fecha y el motivo de la salid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contradice la conservación correct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echa el envase el día que lo abres y guarda su lo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va y seca el frasco pequeño antes de volver a llenarl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producto cambió de olor, agítalo y sigue usándol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ota los envases por fecha de ingreso y de apertur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a los productos lejos del calor y de la luz direc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5-r01-oa05-conservacion-e-h-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5-r01-oa05-conservacion-e-h-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5-r01-oa05-conservacion-e-h-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5-r01-oa05-conservacion-e-h-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5-r01-oa05-conservacion-e-h-ex0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5-r01-oa05-conservacion-e-h-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5-r01-oa05-conservacion-e-h-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5-r01-oa05-conservacion-e-h-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guardar, servir, rotar y retirar un producto, y distingues lo que exige la etiqueta de lo que decide tu establecimient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procedimiento de seis pasos y a la matriz de envases; después revisa un gabinete real y anota qué falta fechar, lavar o retir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el lugar donde guardas tus productos y elige el envase que lleva más tiempo abierto. Anota su lote, la fecha en que crees que lo abriste y si cambió de olor, color o textura. Si no puedes responder, ese envase es el primero que se revis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conserv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el día que se abre, con su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ónde se guar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sco, seco, cerrado y sin luz di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sir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utensilio limpio y exclusivo, nunca con de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r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legó antes y lleva más abierto se revisa pri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se reti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cambia olor, color, textura o el envase se da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conserv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5-r01-oa05-conservacion-e-higiene"/>
              </a:rPr>
              <a:t><![CDATA[Abrir el juego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guardar y servir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xiste un plazo único de caducidad después de abri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guardar y servir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fecha y las condiciones las declara el fabricante para su producto; si no están en la etiqueta, se preguntan antes de supon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guardar y servir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limpiar y desinfect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guardar y servir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impiar retira la suciedad visible; desinfectar elimina muchos o todos los microorganismos patógenos, salvo las esporas. Primero se limpia y después se desinfec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guardar y servir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ductos no pueden venderse a grane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guardar y servir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intes, permanentes, alaciadores, decolorantes, depilatorios y tratamientos con vitaminas, proteínas, lecitina, hidroquinona o liposomas, entre otros. Los demás exigen envase hermético y utensilio limpi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guardar y servir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tira un produc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guardar y servir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cambia de olor, color o textura, se separa en fases, aparecen partículas o el envase está dañado. Se anota la fecha y el motiv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rvar es parte de usar. Fecha el envase al abrirlo, guarda su lote, mantenlo cerrado en un lugar fresco y seco, sírvelo con utensilio limpio y exclusivo y revisa antes lo más antiguo. Si cambia de olor, color o textura, retíralo y anótalo; si aparece una molestia con señales de alarma, busca valoración.]]></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y puedes fechar el envase abierto más antiguo y anotar dónde se guarda y quién lo repone. El siguiente paso es la lección de comparación: ya sabes conservar lo que tienes; ahora toca decidir qué comprar y por qué.]]></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prácticas y obligaciones según la fuente indicada en cada afirmación; los requisitos sanitarios de un establecimiento dependen de su municipio o alcaldía y de su entidad federativa. Nada de este curso sustituye la valoración de un profesional de la salud.]]></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Capa B, federal, de observancia obligatoria. Información sanitaria y comercial, instrucciones o modo de uso (5.1.8), lote (5.1.7), declaraciones prohibidas (5.1.9) y leyendas precautorias (5.3.7). No fija concentraciones ni tiempos de desinfec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5 · NOM-259-SSA1-2022, «Productos y servicios. Buenas prácticas de fabricación en productos cosméticos». · https://dof.gob.mx/nota_detalle_popup.php?codigo=5657034 · consulta: 2026-10-25 · alcance: Capa B, federal. Puntos 1.1 y 1.2: requisitos mínimos de buenas prácticas para el proceso e importación de cosméticos; obliga a los establecimientos dedicados al proceso o importación. Quien sólo aplica un producto industrial no es fabricant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RCSPS), artículos 188 a 194, y Acuerdo de sustancias prohibidas y restringidas (DOF 21-05-2010). · consulta: 2026-10-25 · alcance: Capa B, federal. Art. 188: el fabricante responde de la calidad sanitaria; art. 193: productos que no pueden venderse a granel; art. 194: envase hermético y utensilios lavados por producto en la venta a granel. El RCSPS de 1999 usa «perfumería y belleza»; la LGS vigente dice «cosmétic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5 · CDC, Infection Control: definiciones de limpieza, desinfección y esterilización, y clasificación de dispositivos. · https://www.cdc.gov/infection-control/hcp/disinfection-sterilization/introduction-methods-definition-of-terms.html · consulta: 2026-10-25 · alcance: Capa A, internacional. Limpiar retira la suciedad visible; desinfectar elimina muchos o todos los microorganismos patógenos salvo esporas; esterilizar destruye toda forma de vida microbiana. No se citan tiempos ni concentracion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7 · CDC/MMWR, «Notes from the Field: Nontuberculous Mycobacteria Infections After Cosmetic Surgery Procedures in Florida — Nine States, 2022–2023». · https://www.cdc.gov/mmwr/volumes/73/wr/mm7303a4.htm · consulta: 2026-10-25 · alcance: Capa A, internacional (vigilancia epidemiológica de EE. UU.). Detectó fallas de limpieza ambiental, equipo de protección y desinfección en el reprocesamiento de dispositivos. Es una clínica de procedimientos quirúrgicos, no un salón de bellez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5-conservacion-e-higiene"/>
              </a:rPr>
              <a:t><![CDATA[Conservación e higiene: el producto que se abre también se cu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8 · NOM-045-SSA2-2005, «Para la vigilancia epidemiológica, prevención y control de las infecciones nosocomiales». · consulta: 2026-10-25 · alcance: Capa B, federal, con alcance limitado: obliga a las instituciones de atención que prestan servicios médicos (punto 1.2). Un establecimiento de estética sin atención médica queda fuera de su campo de aplicación. Norma en revisión por un proyecto de sustitución.]]></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2026-10-26T03:42:44Z</dcterms:created>
  <dcterms:modified xsi:type="dcterms:W3CDTF">2026-10-26T03:42:44Z</dcterms:modified>
  <dc:title>Conservación e higiene: el producto que se abre también se cuida</dc:title>
  <dc:description>Presentación editable del OA «Conservación e higiene: el producto que se abre también se cuida». Enlace: https://saludyestetica.lumbre.lat/object/sye-c05-r01-oa05-conservacion-e-higiene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