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presProps" Target="presProps.xml"/>
  <Relationship Id="rId71" Type="http://schemas.openxmlformats.org/officeDocument/2006/relationships/viewProps" Target="viewProps.xml"/>
  <Relationship Id="rId72"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2-etiquetas-y-vencimiento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tiquetas, advertencias y periodos de uso» (2 de 4).]]></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tiquetas, advertencias y periodos de uso» (3 de 4).]]></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tiquetas, advertencias y periodos de uso» (4 de 4).]]></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convierte una etiqueta en información útil»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advertencias que cambian la decisión» (2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advertencias que cambian la decisión» (3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s advertencias que cambian la decisión» (4 de 4).]]></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lote: el dato que sólo sirve cuando algo sale mal»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 la caja al frasco en cuatr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revisión que se hace antes de aplicar un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eriodos de uso: lo que dice el envase y lo que decide el establecimient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oductos a granel y reenvasados»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datos y la decisión que abr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se busca en la etiqueta y qué se hace con cada hallaz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mo revisar una etiqueta en un minuto» (2 de 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cosmético antes de u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Identifica el producto y su fun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ee la función declarada y compárala con la zona donde se va a aplicar. Un producto para el cuerpo no se usa en la cara por costumbre, y uno de cabello no se aplica en la piel. Si la función no está declarada, el envase no dice lo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cosmético antes de u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Localiza el lote y compruéba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el código en el envase primario o secundario. Debe ser legible y corresponder al producto que tienes en la mano, no al de la caja de otro producto. Si no se lee, el proceso termina aqu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cosmético antes de u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Lee instrucciones y advertencias comple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basta con la primera línea. Confirma que las instrucciones corresponden a ese producto y revisa si alguna advertencia excluye a la persona, la zona o el momento. Las advertencias están para cambiar una conducta, no para adorna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cosmético antes de u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Revisa el estado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bserva olor, color y textura; comprueba que el cierre esté íntegro y que el producto no haya estado abierto al calor. Un cambio perceptible es motivo suficiente para descartar, sin necesidad de calcular un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revisar y registrar un cosmético antes de us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Registra y comun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producto, lote, fecha de apertura y periodo fijado por el establecimiento. Si decides no usarlo, explica en una frase por qué: falta de lote, instrucciones ilegibles o advertencia aplicable. La explicación evita que la negativa se lea como desinter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el tinte sin instru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cía, nombre inventado, lleva al salón una caja de tinte abierta hace meses. Quiere retocar el color antes de un viaje. La caja conserva el nombre del producto, pero el instructivo se perdió y el lote está raspado. El frasco interior no tiene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el tinte sin instru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esteticista busca el lote en la caja y en el frasco: no aparece. Sin instructivo no puede confirmar el tiempo de aplicación ni las advertencias que la norma exige para tintes y colorantes, incluida la de reacciones alérgicas graves (F-004, 5.3.7). Sin lote no puede registrar qué unidad usaría. Los tres datos que sostienen la decisión faltan al mismo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resuelto: el tinte sin instru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 y su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se aplica el producto de la clienta. Se le explica en dos frases: no se puede leer el lote ni las instrucciones, y sin esos datos el salón no puede responder si algo sale mal. Se ofrece un tinte del salón con etiqueta completa y se registra la negativa con su motivo. La clienta no se va sin servicio; se va con una razón que puede entender y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aplicar un cosmét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se hacen con el envase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se puede rastrear la unidad y por eso no debe aplic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ote identifica la unidad producida. Sin él no se puede comparar, reportar ni describir con precisión un caso, y la norma de etiquetado lo exige en el envase primario o secund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numeral 5.1.7: declaración de lote obligatoria en el envase primario o secundario en todos los productos objeto de la n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2-etiquetas-y-vencimiento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se mantenga a los bebés y niños pequeños fuera de la luz solar dir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norma pide, para productos cuya función primaria es la protección solar, mantener a bebés y niños pequeños fuera de la luz solar directa, entre otras leyendas. Las otras opciones corresponden a desodorantes y a ti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numeral 5.3.7.10: leyendas para productos cuya función primaria sea la protección so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2-etiquetas-y-vencimiento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exto revisado de la norma de etiquetado no fija un plazo único después de abrir. Cuando el envase no lo declara, el establecimiento decide y escribe el criterio: es una práctica de capa C, no una obligación fed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numerales 5.1.8 y 5.1.9.1: instrucciones obligatorias para ciertos productos y prohibición de declaraciones no comproba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2-etiquetas-y-vencimiento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ompra no marca el inicio del uso. Lo que permite comparar el estado del producto con el tiempo transcurrido es la fecha de apertura, que el establecimiento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cisión operativa del establecimiento (capa C): registrar apertura, conservación y periodo fij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2-etiquetas-y-vencimiento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te → Qué unidad se está us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nstrucciones de uso → Cómo se aplica y en qué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eyendas precautorias → En quién o en qué zona no se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echa o periodo declarado → Hasta cuándo se considera utiliz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numerales 5.1.7, 5.1.8 y 5.3.7: cada dato responde a una pregunta dist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2-etiquetas-y-vencimiento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te · instru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ote identifica la unidad y las instrucciones indican cómo se usa. Sin esos dos datos, la decisión de aplicar queda sin apoyo docu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numerales 5.1.7 y 5.1.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2-etiquetas-y-vencimiento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mprobar que el lote es legible → Antes de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eer las advertencias completas → Antes de a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Anotar producto, lote y fecha → Durante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Guardar el envase con su lote → Cuando algo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mparar si otras personas usaron la misma unidad → Cuando algo sale m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Fijar el periodo de uso del establecimiento → Durante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5.1.7 y 5.3.7; el registro y la conservación del envase son decisiones de capa C d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2-etiquetas-y-vencimiento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frasco es de una marca conocida, no hace falta leer las adver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marca no sustituye la lectura de advertencias: cada producto tiene condiciones de uso propias y la etiqueta es la información autorizada. La familiaridad no es un dato d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numeral 5.3.7: leyendas precautorias obligatorias según el tipo de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05-r01-oa02-etiquetas-y-vencimiento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un cosmético abierto de tu casa y busca en su envase lote, instrucciones y advertencias. Escribe cuál de los tres falta y qué decisión tomaste las últimas veces que lo usaste. Si nunca miraste el lote, ya sabes qué camb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datos del envase bastan para negarse a aplicar un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te ilegible, instrucciones ausentes o advertencia que excluye a esa persona o zona. Cualquiera de los tres detiene la apl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el lote en un sal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saber qué unidad se usó y poder comparar, reportar o describir el caso si aparece una reacción. Sin lote, la descripción se queda en «una cr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norma fija un plazo único después de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el texto revisado no aparece un plazo único. Si el envase lo declara, se respeta; si no, el establecimiento fija uno, lo registra y lo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el producto de una clienta que no tiene etiqueta leg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se aplica. Se explica el motivo en dos frases y se ofrece una alternativa del salón con etiquet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05-r01-oa02-etiquetas-y-vencimiento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3008" r:id="rId1"/>
    <p:sldLayoutId id="2482003009" r:id="rId2"/>
    <p:sldLayoutId id="2482003010" r:id="rId3"/>
    <p:sldLayoutId id="248200301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076100cd8f6dd94672866d23fbde23c67ba14d80c765d9b21.jpg"/>
  <Relationship Id="rId3" Type="http://schemas.openxmlformats.org/officeDocument/2006/relationships/hyperlink" Target="https://saludyestetica.lumbre.lat/object/sye-c05-r01-oa02-etiquetas-y-vencimiento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05-r01-oa02-etiquetas-y-vencimientos" TargetMode="External"/>
  <Relationship Id="rId4" Type="http://schemas.openxmlformats.org/officeDocument/2006/relationships/hyperlink" Target="https://saludyestetica.lumbre.lat/object/sye-c05-r01-oa02-etiquetas-y-vencimientos"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05-r01-oa02-etiquetas-y-vencimientos" TargetMode="External"/>
  <Relationship Id="rId4" Type="http://schemas.openxmlformats.org/officeDocument/2006/relationships/hyperlink" Target="https://saludyestetica.lumbre.lat/object/sye-c05-r01-oa02-etiquetas-y-vencimientos" TargetMode="External"/>
  <Relationship Id="rId5"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05-r01-oa02-etiquetas-y-vencimientos" TargetMode="External"/>
  <Relationship Id="rId4" Type="http://schemas.openxmlformats.org/officeDocument/2006/relationships/hyperlink" Target="https://saludyestetica.lumbre.lat/object/sye-c05-r01-oa02-etiquetas-y-vencimientos" TargetMode="External"/>
  <Relationship Id="rId5"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hyperlink" Target="https://saludyestetica.lumbre.lat/object/sye-c05-r01-oa02-etiquetas-y-vencimientos"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05-r01-oa02-etiquetas-y-vencimientos" TargetMode="External"/>
  <Relationship Id="rId3" Type="http://schemas.openxmlformats.org/officeDocument/2006/relationships/notesSlide" Target="../notesSlides/notesSlide67.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tique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adverte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erio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s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05-r01-oa02-etiquetas-y-vencimiento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la etiqueta de un cosmético y decidir con ella: identificar lote, instrucciones y advertencias, detectar cuándo falta información indispensable y fijar un periodo de uso que el establecimiento pueda sostener y registrar.]]></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lección del curso 5. Enseña qué datos de la etiqueta cambian una decisión, por qué el lote importa cuando hay una reacción y cómo fijar periodos de uso sin inventar plazos que la norma no 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etiquetado · advertencias · lote · periodo-de-uso · cosmetic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tiquetas, advertencias y periodos de uso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7]]></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compran cosméticos y quienes los aplican en un servicio de belleza. Sirve para decidir con el envase en la mano y para explicar a otra persona por qué un producto no se usa. No requiere conocimientos previos y no habilita para ejercer una profesión sanita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tiquetas, advertencias y periodos de uso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salón pequeño, una clienta llega con su propio frasco de sérum. La etiqueta está borrada por el uso: se lee el nombre del producto y poco más. No hay caja, no hay instructivo y el frasco lleva meses en el baño. Pide que se lo apliquen antes de una boda. Caso ficticio, sin nombre ni datos rea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tiquetas, advertencias y periodos de uso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7]]></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teticista tiene tres opciones: aplicarlo porque la clienta lo pide, ofrecer otro producto del salón o negarse a usar un envase del que no puede leer nada. Ninguna de las tres es automática. La decisión depende de datos muy concretos —lote, instrucciones, advertencias, fecha de apertura— que la etiqueta debería traer y que ese frasco ya no tie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tiquetas, advertencias y periodos de uso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nseña a leer la etiqueta como se lee un instructivo: buscando los cuatro o cinco datos que cambian una decisión. También enseña a distinguir lo que la norma exige de lo que decide el establecimiento, porque el periodo de uso de un producto abierto casi nunca está escrito en una ley: está en el envase o en el protocolo del negocio. Al final podrás justificar, por escrito y en dos líneas, por qué usaste o no usaste un produc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onvierte una etiqueta en información úti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7]]></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NOM-141 establece los requisitos de información sanitaria y comercial que debe llevar la etiqueta de todo cosmético preenvasado destinado al consumidor final, y es obligatoria para quienes se dedican a su proceso o importación (F-004, numerales 1.1 y 1.2).]]></a:t>
            </a:r>
          </a:p>
        </p:txBody>
      </p:sp>
      <p:sp>
        <p:nvSpPr>
          <p:cNvPr id="8" name=""/>
          <p:cNvSpPr txBox="1"/>
          <p:nvPr/>
        </p:nvSpPr>
        <p:spPr>
          <a:xfrm>
            <a:off x="514350" y="28670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ntro de ese conjunto hay datos que parecen administrativos y son los que permiten decidir: el lote, que debe declararse en el envase primario o secundario de todos los productos (5.1.7), y las instrucciones de uso, obligatorias para tintes, colorantes, decolorantes, permanentes, alaciadores, protectores solar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convierte una etiqueta en información úti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ronceadores, autobronceadores y depilatorios (5.1.8).]]></a:t>
            </a:r>
          </a:p>
        </p:txBody>
      </p:sp>
      <p:sp>
        <p:nvSpPr>
          <p:cNvPr id="8" name=""/>
          <p:cNvSpPr txBox="1"/>
          <p:nvPr/>
        </p:nvSpPr>
        <p:spPr>
          <a:xfrm>
            <a:off x="514350" y="1628775"/>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uno de esos datos responde a una pregunta que aparece más tarde. El lote responde «qué unidad es esta». Las instrucciones responden «cómo se usa y en qué producto». Las advertencias responden «en quién o en qué zona no se usa». La función declarada responde «qué puedo esperar». El frente del envase vende; la parte de atrás es el expediente. Darle la vuelta al producto antes de aplicarlo es el gesto que separa una decisión de una ocurrencia, y la etiqueta no se lee una sola vez: se consulta cada vez que cambia el producto o la perso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advertencias que cambian la decisión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norma exige leyendas precautorias en productos concretos. En desodorantes y antitranspirantes, la leyenda indica que no se aplique sobre piel irritada o lastimada. En tintes y colorantes, advierte que los colorantes del cabello pueden causar reacciones alérgicas graves y pide leer y seguir las instrucciones (F-004, numeral 5.3.7). No son textos decorativos: son las condiciones bajo las cuales el producto se considera seguro para su uso previsto. Una advertencia no sustituye la valoración de un profesional, pero ordena la decisión antes de aplic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advertencias que cambian la decisión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protectores solares la lista es más larga y muy concreta: declarar el valor del factor de protección solar y el significado de las siglas, indicar que protege contra UVB y UVA, advertir que no se permanezca mucho tiempo expuesto al sol aunque se use el producto, mantener a bebés y niños pequeños fuera de la luz solar directa, señalar que la exposición excesiva al sol es un riesgo importante para la salud y suspender su empleo si aparecen signos de irritación o salpullido (F-004, numeral 5.3.7.10). Cada una de esas frases cambia una conducta; ignorarlas convierte un producto de protección en una falsa sensación de segurid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advertencias que cambian la decisión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7]]></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ección de carácter informativo sobre etiquetado y uso. No identifica enfermedades, no indica tratamientos y no sustituye una consulta. Enseña a leer el envase y a decidir con la información disponible.]]></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o se lee, no se us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envase sin lote legible, sin instrucciones o con advertencias borradas no es un producto «casi igual»: es un producto sin información. Aplicarlo es asumir un riesgo que nadie puede acotar despué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advertencias que cambian la decisión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7]]></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etiqueta del frasco reenvasado]]></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el salón trasvasa un producto, el envase nuevo necesita nombre, lote, fecha y advertencia. Si no cabe todo, no se trasvasa: se usa el envase original con un utensilio limpi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ote: el dato que sólo sirve cuando algo sale m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ote es un código que identifica un conjunto de unidades producidas en condiciones similares. La norma de etiquetado lo hace obligatorio en el envase primario o secundario de todos los productos que regula (F-004, 5.1.7). Su función cotidiana es aburrida: permite rastrear. Su función crítica aparece cuando una persona presenta una reacción y alguien necesita saber si el producto de esa sesión es el mismo que el de la sesión anterior. En un servicio con varias personas al día, esa diferencia deja de ser un detal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ote: el dato que sólo sirve cuando algo sale m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servicio de belleza, el lote se registra junto con la fecha y el producto aplicado. Es una decisión del establecimiento —capa C—, no una imposición de la norma de etiquetado: el negocio decide dónde lo anota y cuánto lo conserva. Lo que no es decisión propia es la consecuencia de no tenerlo: sin lote, lo único que se puede decir es «una crema», y con esa frase no se compara una unidad, no se avisa a otras personas que usaron el mismo producto y no se puede describir el caso con precisión ante quien lo valo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lote: el dato que sólo sirve cuando algo sale mal]]></a:t>
            </a:r>
          </a:p>
        </p:txBody>
      </p:sp>
      <p:pic>
        <p:nvPicPr>
          <p:cNvPr id="3" name="" descr="De la caja al frasco en cuatro pasos">
            <a:hlinkClick r:id="rId3" tooltip="De la caja al frasco en cuatr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revisión que se hace antes de aplicar un cosmétic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2-etiquetas-y-vencimientos"/>
              </a:rPr>
              <a:t><![CDATA[Ver imagen original en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iodos de uso: lo que dice el envase y lo que decide el establec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exto de la NOM-141 que revisamos no aparece un plazo único de uso después de abrir el producto. Lo que sí aparece son instrucciones obligatorias para ciertos productos y la prohibición de declarar propiedades que no se pueden comprobar (F-004, numerales 5.1.8 y 5.1.9.1). Por eso la primera referencia no es un número aprendido de memoria: es lo que declare el envase y lo que indiquen sus instrucciones. Si el producto trae una fecha o un periodo declarado, esa es la referencia y se respeta sin interpretaci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iodos de uso: lo que dice el envase y lo que decide el establec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envase no declara un periodo, el establecimiento decide y lo escribe: cuándo se abrió, cómo se conserva, cuánto tiempo sigue en uso y con qué señal se descarta. Esa es una decisión de capa C, y el negocio es quien la sostiene. Los criterios que la hacen defendible son observables: cambio de olor, de color o de textura; envase que estuvo abierto al calor o a la luz; producto reenvasado sin datos; imposibilidad de leer el lote. Cualquiera de esas señales permite descartar sin necesidad de inventar un plaz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eriodos de uso: lo que dice el envase y lo que decide el establec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7]]></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con el envase y la respuesta que corresponde. La última columna dice qué se hace, no qué se sup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505075"/>
                <a:gridCol w="2552700"/>
                <a:gridCol w="3057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ta o qué cambió]]></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etiqueta está borrada por el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puede leer lote ni instru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licar; ofrecer una alternativa con etiqueta leg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frasco no trae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el dato que identifica la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plicar y anotar la ausencia en el 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ducto huele distinto a cuando se abr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ñal de cambio en la fórmula o contamin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r el envase y no usarlo en otra pers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7]]></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505075"/>
                <a:gridCol w="2552700"/>
                <a:gridCol w="30575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falta o qué cambió]]></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 con criter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ncuentro instru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onoce el uso previsto y la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r la caja o el instructivo; si no aparece, no u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un producto a gran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estar en el supuesto de venta prohib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el artículo 193 antes de comprarlo o vende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lienta trae su propio fras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esconoce apertura, conservación y 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visar la etiqueta; si no es legible, no aplicar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a granel y reenvasad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7]]></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glamento de Control Sanitario de Productos y Servicios prohíbe la venta a granel de tintes, productos para permanentes, alaciadores, decolorantes, depilatorios y productos de tratamiento de belleza que contengan vitaminas, proteínas, lecitina, hidroquinona o liposomas como principios activos (F-006, artículo 193). Para los productos que sí admiten granel, exige que la venta se haga en envases cerrados herméticamente y que se usen recipientes limpios y utensilios lavados para cada producto (artículo 19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a granel y reenvasad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7]]></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envasar en el salón no es lo mismo que vender a granel, pero comparte el problema central: cuando el producto cambia de envase, se pierde su identidad. La decisión es del establecimiento —capa C— y consiste en etiquetar el envase nuevo con nombre del producto, lote, fecha de reenvasado y advertencias, o en no reenvasar. Si no hay manera de conservar esos datos, la opción segura es mantener el producto en su envase original y usar utensilios limpios para tomar la porción. El envase bonito sin datos es el peor de los dos mundos: se ve ordenado y no se puede defend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oductos a granel y reenvasados]]></a:t>
            </a:r>
          </a:p>
        </p:txBody>
      </p:sp>
      <p:pic>
        <p:nvPicPr>
          <p:cNvPr id="3" name="" descr="Cuatro datos y la decisión que abren">
            <a:hlinkClick r:id="rId3" tooltip="Cuatro datos y la decisión que abren"/>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se busca en la etiqueta y qué se hace con cada hallaz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2-etiquetas-y-vencimientos"/>
              </a:rPr>
              <a:t><![CDATA[Ver imagen original en el O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visar una etiqueta en un minu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tiene un orden fijo. Primero, identificar el producto y su función declarada. Segundo, encontrar el lote. Tercero, leer las instrucciones y confirmar que corresponden a ese producto y a esa zona. Cuarto, leer las advertencias y comprobar que la persona y la zona no están en el supuesto que la advertencia excluye. Quinto, buscar fecha o periodo declarado. Si falta el lote, si las instrucciones no se leen o si la advertencia excluye a esa persona, el producto no se aplica, por más que la clienta lo pid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visar una etiqueta en un minu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producto de otra persona el criterio se endurece. Se revisa la etiqueta, se pregunta cuándo se abrió y cómo se conservó, y no se trasvasa a otro envase. Si la información no existe, se dice con claridad: «no puedo usarlo porque no puedo leer su lote ni sus instrucciones». Ofrecer una alternativa del salón no es despreciar a la clienta; es explicar que la decisión se toma con datos y que esos datos faltan. La conversación dura menos que la aplicación y evita una discusión mucho más cara despué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revisar una etiqueta en un minuto · Procedimiento: revisar y registrar un cosmético antes de usarlo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el producto y su fun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 la función declarada y compárala con la zona donde se va a aplicar. Un producto para el cuerpo no se usa en la cara por costumbre, y uno de cabello no se aplica en la piel. Si la función no está declarada, el envase no dice lo suficient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revisar una etiqueta en un minuto · Procedimiento: revisar y registrar un cosmético antes de usarlo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caliza el lote y compruébal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el código en el envase primario o secundario. Debe ser legible y corresponder al producto que tienes en la mano, no al de la caja de otro producto. Si no se lee, el proceso termina aquí.]]></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revisar una etiqueta en un minuto · Procedimiento: revisar y registrar un cosmético antes de usarlo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instrucciones y advertencias completa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basta con la primera línea. Confirma que las instrucciones corresponden a ese producto y revisa si alguna advertencia excluye a la persona, la zona o el momento. Las advertencias están para cambiar una conducta, no para adornar la etiquet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revisar una etiqueta en un minuto · Procedimiento: revisar y registrar un cosmético antes de usarlo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l estado del envas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 olor, color y textura; comprueba que el cierre esté íntegro y que el producto no haya estado abierto al calor. Un cambio perceptible es motivo suficiente para descartar, sin necesidad de calcular un plaz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revisar una etiqueta en un minuto · Procedimiento: revisar y registrar un cosmético antes de usarlo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comunic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producto, lote, fecha de apertura y periodo fijado por el establecimiento. Si decides no usarlo, explica en una frase por qué: falta de lote, instrucciones ilegibles o advertencia aplicable. La explicación evita que la negativa se lea como desinteré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revisar una etiqueta en un minuto · Caso resuelto: el tinte sin instructiv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cía, nombre inventado, lleva al salón una caja de tinte abierta hace meses. Quiere retocar el color antes de un viaje. La caja conserva el nombre del producto, pero el instructivo se perdió y el lote está raspado. El frasco interior no tiene etiquet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revisar una etiqueta en un minuto · Caso resuelto: el tinte sin instructiv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vis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teticista busca el lote en la caja y en el frasco: no aparece. Sin instructivo no puede confirmar el tiempo de aplicación ni las advertencias que la norma exige para tintes y colorantes, incluida la de reacciones alérgicas graves (F-004, 5.3.7). Sin lote no puede registrar qué unidad usaría. Los tres datos que sostienen la decisión faltan al mismo tiemp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7]]></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revisar una etiqueta en un minuto · Caso resuelto: el tinte sin instructiv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 y su registro]]></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aplica el producto de la clienta. Se le explica en dos frases: no se puede leer el lote ni las instrucciones, y sin esos datos el salón no puede responder si algo sale mal. Se ofrece un tinte del salón con etiqueta completa y se registra la negativa con su motivo. La clienta no se va sin servicio; se va con una razón que puede entender y repeti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mo revisar una etiqueta en un minuto]]></a:t>
            </a:r>
          </a:p>
        </p:txBody>
      </p:sp>
      <p:pic>
        <p:nvPicPr>
          <p:cNvPr id="3" name="" descr="Checklist antes de aplicar un cosmético">
            <a:hlinkClick r:id="rId3" tooltip="Checklist antes de aplicar un cosmétic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se hacen con el envase en la man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05-r01-oa02-etiquetas-y-vencimientos"/>
              </a:rPr>
              <a:t><![CDATA[Ver imagen original en el O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7]]></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oner que un producto abierto «todavía sirve». Sin fecha declarada y sin registro de apertura, «todavía sirve» es una impresión. El olor, el color y la textura son señales observables; la ausencia de señales no es una garantí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svasar a un envase bonito sin etiqueta. Al cambiar de envase se pierden lote, instrucciones y advertencias. Lo que queda es un líquido sin identidad que nadie puede rastrear si produce una reacció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7]]></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 sólo la primera advertencia. Las advertencias suelen excluir a personas o zonas concretas. Quedarse con la primera línea deja fuera la condición que aplicaba justo a ese caso.]]></a:t>
            </a:r>
          </a:p>
        </p:txBody>
      </p:sp>
      <p:sp>
        <p:nvSpPr>
          <p:cNvPr id="9" name=""/>
          <p:cNvSpPr txBox="1"/>
          <p:nvPr/>
        </p:nvSpPr>
        <p:spPr>
          <a:xfrm>
            <a:off x="514350" y="22764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la fecha de compra con la de apertura. La compra no dice cuándo empezó el uso. El registro útil es el de apertura, porque es el que permite comparar el estado del producto con el tiempo que lleva abiert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lote no se lee, el producto no se aplica: sin lote no hay rastre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faltan las instrucciones, se busca la caja o el instructivo; si no aparece, no se us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advertencia excluye a la persona o a la zona, se suspende el producto y se deriv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oducto declara fecha o periodo, se respeta; si no lo declara, el establecimiento fija uno y lo escrib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7]]></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vase cambió de olor, color o textura, se descarta sin calcular plazo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7]]></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uspende el producto y busca valoración si aparece ardor, enrojecimiento, hinchazón, comezón intensa o una lesión en la zona de aplicación; si el malestar persiste o se extiende; o si el producto se aplicó sobre piel que ya estaba irritada o lastimada. Guarda el envase con su lote, anota la fecha y el producto, y no repitas la aplicación para «confirmar». Esta lección no clasifica la reacción ni dice qué la causó: describe qué observar y cuándo consultar. Para una urgencia de riesgo vital se acude al servicio de emergenci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frasco de sérum no tiene lote legible. ¿Qué implica para su uso en el sal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el lote es un dato administrativo del fabricante.]]></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se puede rastrear la unidad y por eso no debe aplicars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se puede usar si huele bien.]]></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e puede usar si la clienta lo autoriza por escrit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advertencias corresponde a un protector solar según la norma de etiquet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no se aplique sobre piel irritada o lastimada.]]></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se mantenga a los bebés y niños pequeños fuera de la luz solar direct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los colorantes pueden causar reacciones alérgicas graves.]]></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no se use en el contorno de los ojo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envase no declara un periodo de uso, el establecimiento puede fijar uno y registrarl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fecha de compra es suficiente para saber cuánto tiempo lleva abierto un product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dato de la etiqueta con lo que permite decidi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te]]></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Instrucciones de us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eyendas precautori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Fecha o periodo declarad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ómo se aplica y en qué product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 quién o en qué zona no se us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Hasta cuándo se considera utilizabl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é unidad se está usand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norma de etiquetado exige declarar el ___ en el envase primario o secundario, y para tintes y protectores solares exige también ___ de us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se realiz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aplic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rante el registro]]></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uando algo sale mal]]></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mprobar que el lote es legibl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er las advertencias completa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Anotar producto, lote y fech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7]]></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Guardar el envase con su lote]]></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mparar si otras personas usaron la misma unidad]]></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Fijar el periodo de uso del establecimiento]]></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la decisión se apoya en un dato que la etiqueta no d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o que el lote esté legible en el envas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irmo que las instrucciones correspondan a este producto.]]></a:t>
            </a:r>
          </a:p>
        </p:txBody>
      </p:sp>
      <p:sp>
        <p:nvSpPr>
          <p:cNvPr id="11" name=""/>
          <p:cNvSpPr txBox="1"/>
          <p:nvPr/>
        </p:nvSpPr>
        <p:spPr>
          <a:xfrm>
            <a:off x="628650" y="3038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frasco es de una marca conocida, no hace falta leer las advertencia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o la fecha de apertura en el registro.]]></a:t>
            </a:r>
          </a:p>
        </p:txBody>
      </p:sp>
      <p:sp>
        <p:nvSpPr>
          <p:cNvPr id="13" name=""/>
          <p:cNvSpPr txBox="1"/>
          <p:nvPr/>
        </p:nvSpPr>
        <p:spPr>
          <a:xfrm>
            <a:off x="628650" y="4076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i el olor cambió, descarto el product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5-r01-oa02-etiquetas-y-venc-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05-r01-oa02-etiquetas-y-venc-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2-etiquetas-y-venc-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05-r01-oa02-etiquetas-y-venc-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05-r01-oa02-etiquetas-y-venc-ex0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7]]></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05-r01-oa02-etiquetas-y-venc-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05-r01-oa02-etiquetas-y-venc-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05-r01-oa02-etiquetas-y-venc-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abes qué datos exige la etiqueta, cuáles cambian una decisión y cómo fijar un periodo de uso defendibl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os cuatro datos y vuelve a resolver las situaciones de la tab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un cosmético abierto de tu casa y busca en su envase lote, instrucciones y advertencias. Escribe cuál de los tres falta y qué decisión tomaste las últimas veces que lo usaste. Si nunca miraste el lote, ya sabes qué cambiar.]]></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etique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7]]></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048000"/>
                <a:gridCol w="50673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dentifica la unidad y permite rastrear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struc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usa y en qué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dvertenci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 que excluyen a una persona o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ap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icio real del uso, no la comp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iodo de u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declara el envase o lo fija el establec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etiquet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7]]></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05-r01-oa02-etiquetas-y-vencimientos"/>
              </a:rPr>
              <a:t><![CDATA[Abrir el juego en el O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datos del envase bastan para negarse a aplicar un product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te ilegible, instrucciones ausentes o advertencia que excluye a esa persona o zona. Cualquiera de los tres detiene la aplicación.]]></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el lote en un salón?]]></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saber qué unidad se usó y poder comparar, reportar o describir el caso si aparece una reacción. Sin lote, la descripción se queda en «una crem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norma fija un plazo único después de abri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el texto revisado no aparece un plazo único. Si el envase lo declara, se respeta; si no, el establecimiento fija uno, lo registra y lo sostiene.]]></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el producto de una clienta que no tiene etiqueta legibl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leer un envase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7]]></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se aplica. Se explica el motivo en dos frases y se ofrece una alternativa del salón con etiqueta complet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tiqueta no es un adorno legal: es el instructivo del producto. Lote, instrucciones, advertencias y fecha o periodo son los cuatro datos que cambian una decisión, y cuando uno falta la respuesta no es suponer, es no aplicar. Fija el periodo que el envase declare o el que tu establecimiento decida, escríbelo y úsalo en la próxima sesión. En la lección siguiente vas a mirar la lista de ingredientes para entender qué hace cada grupo dentro de la fórmula y comparar opciones con un criterio distinto al de la promes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7]]></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para productos cosméticos preenvasados. Etiquetado sanitario y comercial · https://dof.gob.mx/nota_detalle.php?codigo=5269348 · consulta: 2026-10-25 · alcance: Federal, obligatoria en territorio nacional. Información sanitaria y comercial (1.1), lote (5.1.7), instrucciones (5.1.8), declaraciones prohibidas (5.1.9) y leyendas precautorias (5.3.7). Página del DOF abierta el 2026-10-2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7]]></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Título Décimo Segundo, Capítulo IX «Productos cosméticos», artículos 269 a 272 (texto vigente, última reforma DOF 15-01-2026) · consulta: 2026-10-25 · alcance: Federal, toda la República. Artículo 272: la etiqueta debe llevar las leyendas aplicables y la declaración de ingredientes con nomenclaturas técnicas internacionales. Texto leído en el registro de fuentes verificada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05-r01-oa02-etiquetas-y-vencimientos"/>
              </a:rPr>
              <a:t><![CDATA[Etiquetas, advertencias y periodos de us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7]]></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Título Vigésimo Segundo: productos de perfumería y belleza (DOF 09-08-1999) · https://salud.gob.mx/unidades/cdi/nom/compi/rcsps.html · consulta: 2026-10-25 · alcance: Federal. Artículos 193 y 194: productos que no pueden venderse a granel y condiciones de envase y utensilios. Texto en el repositorio de la Secretaría de Salud, abierto el 2026-10-25.]]></a:t>
            </a:r>
          </a:p>
        </p:txBody>
      </p:sp>
      <p:sp>
        <p:nvSpPr>
          <p:cNvPr id="8" name=""/>
          <p:cNvSpPr txBox="1"/>
          <p:nvPr/>
        </p:nvSpPr>
        <p:spPr>
          <a:xfrm>
            <a:off x="514350" y="3933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2026-10-26T03:52:15Z</dcterms:created>
  <dcterms:modified xsi:type="dcterms:W3CDTF">2026-10-26T03:52:15Z</dcterms:modified>
  <dc:title>Etiquetas, advertencias y periodos de uso</dc:title>
  <dc:description>Presentación editable del OA «Etiquetas, advertencias y periodos de uso». Enlace: https://saludyestetica.lumbre.lat/object/sye-c05-r01-oa02-etiquetas-y-vencimientos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