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puede y qué no puede hacer un cosmético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puede y qué no puede hacer un cosmético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puede y qué no puede hacer un cosmético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efinición que zanja la discusión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efinición que zanja la discusión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í: cuatro verbos que un cosmético puede sostener» (2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í: cuatro verbos que un cosmético puede sostener» (3 de 4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í: cuatro verbos que un cosmético puede sostener» (4 de 4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: la frontera del artículo 270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promesa al límite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mirar antes de pagar por un cosmé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tiqueta manda: cómo se reconoce una promesa fuera de lug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ducto que promete demasiado: un caso de mostrado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promesas y el lugar que les to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admite un cosmético y qué pertenece al terreno del medica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termina el producto y empieza el profesional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evaluar la promesa de un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Separa el nombre comercial de la fu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nombre puede decir «dermo», «clínico» o «intensivo» sin comprometer nada. Busca la frase que declara qué hace el producto. Si no existe, ya tienes un dato: el envase no está afirmando una función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evaluar la promesa de un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Subraya el verbo de la prom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el verbo en una hoja: limpia, protege, perfuma, suaviza, modifica el aspecto. Si aparece curar, resolver, regular el peso o combatir la obesidad, el producto está saliendo del terreno cosmético (F-001, artículo 270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evaluar la promesa de un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Contrasta con la etiqueta autoriz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e la lista de ingredientes, las instrucciones y las advertencias. La NOM-141 exige información sanitaria y comercial, lote e instrucciones para ciertos productos (F-004). Si el anuncio promete algo que la etiqueta no declara, la etiqueta es la que ma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evaluar la promesa de un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Revisa el estado de la piel antes de apli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iel sana: el cosmético puede limpiar, proteger o cambiar el aspecto. Piel con comezón persistente, enrojecimiento que avanza, descamación, dolor o una lesión abierta: el producto no es la vía y el caso se observa y se val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evaluar la promesa de un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Decide y escribe por 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a si la función declarada responde a lo que buscas y la etiqueta está completa. Posponlo si falta información. Consulta si lo que buscas es resolver un problema de piel. Anota la fecha y el motivo: esa nota es el inicio de la comparación del 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resuelto: el tubo que prometía demasi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Renata, nombre inventado, tiene comezón en el antebrazo desde hace dos semanas. En la farmacia encuentra dos cremas. La primera declara que calma y suaviza; la segunda anuncia que es una solución para la dermatitis y que sus resultados se ven en pocos días. Las dos cuestan casi lo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resuelto: el tubo que prometía demasi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a lectura de las promes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nata tapa los nombres y subraya los verbos. «Calma y suaviza» describe funciones de cuidado que un cosmético puede sostener. «Solución» para un problema de piel es exactamente la fórmula que el artículo 270 prohíbe atribuir a un cosmético (F-001). El segundo tubo no está vendiendo una crema: está vendiendo una promesa médica sin ser medica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resuelto: el tubo que prometía demasi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a decisión y su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nata no compra el segundo producto para ese uso. Toma el primero, revisa que traiga lote, instrucciones y advertencias, y lo aplica sólo mientras la piel esté sana. Como la comezón persiste y aparece descamación, deja de probar productos y busca valoración con una nota escrita: desde cuándo, dónde, qué aplicó y qué mejoró. La lección no le dice qué tiene; le da el orden para no gastar en la dirección equivo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reerle a un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que se hacen en el most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cosmético, porque cumple dos finalidades de la definición leg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odificar el aspecto y proteger son dos finalidades que el artículo 269 atribuye expresamente a los productos cosméticos. La protección solar tiene además definición propia en la norma de etique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 269: limpiar, perfumar, ayudar a modificar el aspecto, proteger, mantener en buen estado. F-004, numeral 3.23: definición de protector so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una solución definitiva para una enfermedad de la pi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tículo 270 prohíbe atribuir a los cosméticos acciones propias de los medicamentos, entre ellas curar o ser solución definitiva de enfermedades. Las otras tres frases describen funciones cosmé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 270: no podrán atribuirse a los productos cosméticos acciones propias de los medicamentos, tales como curar o ser una solución definitiva de enferme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enta sin receta no amplía lo que el producto puede afirmar. La ley le prohíbe atribuirse acciones de medicamento y la norma de etiquetado prohíbe las declaraciones que no se pueden com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 270. F-004, cláusula 5.1.9.1: declaración de propiedades que no pueden comprob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tículo 269 incluye entre las finalidades atenuar o prevenir alteraciones en el funcionamiento de la piel sana. Esa palabra marca el límite del terreno cosmé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 269: atenuar o prevenir deficiencias o alteraciones en el funcionamiento de la piel s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mpia y perfuma la piel → Función cosmética del artículo 269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solución definitiva de una enfermedad → Acción de medicamento prohib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ene hormonas con acción terapéutica atribuida → Se considera medica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ingiere o se inyecta → Queda fuera de lo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s 269, 270 y 271: la vía de contacto, la finalidad y el contenido deciden la clas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269 · 27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tículo 269 define el producto cosmético y el 270 fija el límite de lo que puede prometer. El artículo 194 no define cosmético: regula el control sanit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Ley General de Salud, artículos 269 y 270, texto vigente con última reforma publicada el 15-01-202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tira grasa y residuos de la superficie → Función cosm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 solución definitiva para una enfermedad → Acción de medica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cide qué productos mantiene en el mostrador → Decisión del establec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tege de la radiación ultravioleta → Función cosm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ula el peso corporal → Acción de medica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ja el criterio para aceptar un producto a granel → Decisión del establec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s 269 a 271, y F-006, artículos 193 y 194, para las decisiones del estable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crema es de venta libre, seguro resuelve el problema de pi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enta libre no convierte al producto en tratamiento ni autoriza una promesa terapéutica. Es el cruce que el artículo 270 prohíb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ículo 270: la prohibición alcanza el nombre, las indicaciones, las instrucciones y la publi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5-r01-oa01-limites-del-cosmetico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 cosmético que tengas en casa y copia la función que declara el envase. Luego escribe, en una línea, qué esperabas que hiciera cuando lo compraste. Si la expectativa y la función no coinciden, ya encontraste el hueco que esta lección quiere cer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os límites del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os límites del cos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uatro verbos puede sostener un cosméti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impiar, proteger, modificar el aspecto y mantener en buen estado. También perfumar, corregir olores y atenuar alteraciones en la piel sana, siempre sobre la superfic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diferencia entre promesa y fun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función es lo que la etiqueta declara y el producto puede hacer en el corto plazo. La promesa es lo que el anuncio sugiere a largo plazo. Cuando se separan, manda la etiqu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si la piel de la zona no está sa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es terreno del cosmético. Observo desde cuándo ocurre, si aparece con algo más, y busco valoración. El producto no sustituye la expl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que una declaración sea comprob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existe evidencia del efecto que se afirma. La norma de etiquetado prohíbe las propiedades que no pueden comprobarse y las que atribuyen al producto características de las que car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5-r01-oa01-limites-del-cosmetico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5433" r:id="rId1"/>
    <p:sldLayoutId id="2481995434" r:id="rId2"/>
    <p:sldLayoutId id="2481995435" r:id="rId3"/>
    <p:sldLayoutId id="24819954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1460ee6960777e1609128dc7aaa8a34a036ab434dfa74de1.jpg"/>
  <Relationship Id="rId3" Type="http://schemas.openxmlformats.org/officeDocument/2006/relationships/hyperlink" Target="https://saludyestetica.lumbre.lat/object/sye-c05-r01-oa01-limites-del-cosmetic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05-r01-oa01-limites-del-cosmetico" TargetMode="External"/>
  <Relationship Id="rId4" Type="http://schemas.openxmlformats.org/officeDocument/2006/relationships/hyperlink" Target="https://saludyestetica.lumbre.lat/object/sye-c05-r01-oa01-limites-del-cosmetico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05-r01-oa01-limites-del-cosmetico" TargetMode="External"/>
  <Relationship Id="rId4" Type="http://schemas.openxmlformats.org/officeDocument/2006/relationships/hyperlink" Target="https://saludyestetica.lumbre.lat/object/sye-c05-r01-oa01-limites-del-cosmetico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05-r01-oa01-limites-del-cosmetico" TargetMode="External"/>
  <Relationship Id="rId4" Type="http://schemas.openxmlformats.org/officeDocument/2006/relationships/hyperlink" Target="https://saludyestetica.lumbre.lat/object/sye-c05-r01-oa01-limites-del-cosmetico" TargetMode="External"/>
  <Relationship Id="rId5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hyperlink" Target="https://saludyestetica.lumbre.lat/object/sye-c05-r01-oa01-limites-del-cosmetico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5-r01-oa01-limites-del-cosmetico" TargetMode="External"/>
  <Relationship Id="rId3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mét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5-r01-oa01-limites-del-cosmetico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, ante la promesa de un producto, si describe una función cosmética permitida o una acción de medicamento, y decidir con la etiqueta en la mano si conviene comprarlo, aplicarlo o llevar el caso a valo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ección del curso 5. Separa la función cosmética legal —limpiar, perfumar, proteger, modificar el aspecto— de la promesa terapéutica que la ley reserva a los medicamentos, con la etiqueta como árbitro y un caso de mostrador resuel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smeticos · etiquetado · promesas · piel · consum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uede y qué no puede hacer un cosmétic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compran cosméticos para uso propio y quieren decidir con criterio; también quien atiende un mostrador o un servicio de belleza y necesita explicar qué hace un producto sin prometer de más. No requiere conocimientos previos y no habilita para ejercer una profesión sanita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uede y qué no puede hacer un cosmétic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farmacia de barrio, una mujer de unos cuarenta años pregunta por una crema para la comezón y las ronchas que le salieron en el brazo. El mostrador le ofrece dos tubos casi idénticos. Uno dice «calma y repara»; el otro anuncia que sirve para la dermatitis. Cuestan lo mismo, huelen parecido y ninguno pide receta. Caso ficticio, sin nombre ni datos reales, construido para ordenar la decis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uede y qué no puede hacer un cosmétic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los dos tubos no está en el precio ni en el aroma. Está en lo que cada uno puede prometer. El primero describe una función de cuidado; el segundo se atribuye una acción que la ley mexicana reserva a los medicamentos. Ninguno de los dos va a decir en la caja «esto no cura», y por eso quien compra necesita un criterio propio: qué verbos puede sostener un cosmético, qué verbos no, y qué hacer cuando la piel deja de estar sa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uede y qué no puede hacer un cosmétic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primera lección del curso 5 no enseña a identificar enfermedades ni a elegir el producto correcto para un problema de piel. Enseña algo más acotado y más útil en el mostrador: separar la función cosmética de la promesa terapéutica, leer la etiqueta como fuente autorizada y decidir si el caso se resuelve con un producto, se pospone o se lleva a valoración. Al final tendrás una lista corta de preguntas para hacerle al envase antes de pag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finición que zanja la discu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y General de Salud, en su artículo 269, define los productos cosméticos como las sustancias o formulaciones destinadas a ponerse en contacto con las partes superficiales del cuerpo humano: epidermis, sistema piloso y capilar, uñas, labios y órganos genitales externos, o con los dientes y las mu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ca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finición que zanja la discu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in debe ser exclusivo o principal: limpiarlos, perfumarlos, ayudar a modificar su aspecto, protegerlos, mantenerlos en buen estado, corregir los olores corporales o atenuar y prevenir alteraciones en el funcionamiento de la piel sana. Es una definición federal y aplica en toda la República (F-001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finición que zanja la discu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nsecuencias se desprenden de esa redacción y conviene retenerlas. Primera: el terreno es la superficie, no el interior del cuerpo. Segunda: la lista de finalidades es de cuidado y de aspecto, no de tratamiento. Tercera: la frase «piel sana» funciona como límite; cuando la piel no está sana, el producto deja de tener un encargo claro. El segundo párrafo del mismo artículo cierra la puerta a lo que se ingiere, se inhala, se inyecta o se implanta: eso no es cosmético, aunque se venda en una tienda de belleza (F-001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í: cuatro verbos que un cosmético puede sostene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smético puede sostener cuatro verbos sin salirse de su terreno: limpiar, proteger, modificar el aspecto y mantener en buen estado. Limpiar es retirar grasa, sudor y residuos de la superficie. Proteger incluye la fotoprotección: la norma de etiquetado define el protector solar como un preparado de aplicación sobre la piel humana cuya finalidad exclusiva o principal es protegerla de la radiación ultravioleta (F-004, numeral 3.23). Modificar el aspecto es cambiar lo que se ve mientras el producto está puesto. Mantener en buen estado es conservar suavidad y confo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í: cuatro verbos que un cosmético puede sostene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o de esos verbos promete un cambio de fondo. Una base iguala el tono mientras se lleva puesta; una crema deja la piel más suave porque retiene agua en la capa más externa; un protector reduce la radiación que llega a la piel mientras se aplica y se repone. Son efectos reales, medibles en el corto plazo y limitados en el tiempo. La publicidad los presenta con imágenes de largo plazo, y ahí empieza la confusión: la promesa se estira, el verbo se cambia y la persona termina esperando del frasco algo que el frasco no h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í: cuatro verbos que un cosmético puede sostene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7526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7526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introductoria de carácter informativo. No identifica enfermedades, no indica tratamientos y no sustituye una consulta con un profesional sanitario. Sirve para leer una promesa comercial y decidir una compra con la etiqueta dela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omesa no es un diagnóstic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un anuncio nombre un problema de piel no significa que el producto lo resuelva ni que la persona lo tenga. Si algo persiste, duele o se extiende, se observa y se lleva a valoración; no se interpreta con el envase en la ma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í: cuatro verbos que un cosmético puede sostene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l verb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a la marca y lee sólo el verbo de la promesa. Si dice limpiar, proteger, perfumar o modificar el aspecto, estás ante un cosmético. Si dice curar, resolver o regular el peso, estás ante una promesa que el producto no puede sosten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: la frontera del artículo 270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tículo 270 de la misma ley traza la frontera con una frase que vale la pena leer despacio: no podrán atribuirse a los productos cosméticos acciones propias de los medicamentos, como curar o ser solución definitiva de enfermedades, regular el peso o combatir la obesidad, ya sea en el nombre, en las indicaciones, en las instrucciones de empleo o en la publicidad (F-001). El artículo 271 añade que los productos para adelgazar o engrosar partes del cuerpo, o que contengan hormonas, vitaminas o sustancias con acción terapéutica atribuida, se consideran medicament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: la frontera del artículo 270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rma de etiquetado refuerza la misma idea dentro del envase. Su cláusula 5.1.9 prohíbe las declaraciones de propiedades que no pueden comprobarse, prohíbe atribuir acciones propias de los medicamentos y prohíbe usar textos, denominaciones, marcas o imágenes para atribuir al producto características o propiedades de las que carece (F-004). Es decir: la frontera no se cruza sólo en el anuncio de televisión; también se cruza en la caja, en el folleto y en la ficha de venta. La diferencia entre una promesa legal y una promesa inflada no es de estilo: es de responsabilid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: la frontera del artículo 270]]></a:t>
            </a:r>
          </a:p>
        </p:txBody>
      </p:sp>
      <p:pic>
        <p:nvPicPr>
          <p:cNvPr id="3" name="" descr="De la promesa al límite en cuatro pasos">
            <a:hlinkClick r:id="rId3" tooltip="De la promesa al límite en cuatro pas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mirar antes de pagar por un cosmétic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5-r01-oa01-limites-del-cosmetic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manda: cómo se reconoce una promesa fuera de lug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es la información autorizada del producto. La NOM-141 establece los requisitos de información sanitaria y comercial que debe llevar todo cosmético preenvasado destinado al consumidor final, y obliga a declarar el lote en el envase primario o secundario (F-004, numerales 1.1 y 5.1.7). Para ciertos productos —tintes, decolorantes, permanentes, alaciadores, protectores solares, bronceadores y depilatorios— exige además instrucciones de uso (5.1.8). Cuando el anuncio dice más que la etiqueta, la referencia es la etique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manda: cómo se reconoce una promesa fuera de lug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 hay palabras que parecen de mercadotecnia y sí tienen consecuencia. «Hipoalergénico» no es un adjetivo libre: el Reglamento de Control Sanitario de Productos y Servicios exige, en su artículo 191, someter esos productos a pruebas biológicas de sensibilización dérmica para comprobar su condición (F-006). Y la propia NOM-141 obliga a que las declaraciones sean comprobables (5.1.9.1). Una promesa que no se puede comprobar no es una promesa fuerte: es una promesa prohibida. Por eso una marca puede mostrar el estudio que sostiene su frase; la que sólo repite el adjetivo, n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manda: cómo se reconoce una promesa fuera de lu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de mostrador y la respuesta que corresponde. La última columna no es un consejo clínico: dice qué decisión se toma con la información disponi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943225"/>
                <a:gridCol w="2190750"/>
                <a:gridCol w="2981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 en re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 con 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nuncio promete «solución definitiva» para un problema de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 terapéutica: no cabe en un cosmé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omprar por esa razón; si el problema persiste, buscar valo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aja dice que protege de la radiación U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nción cosmética de fotoprot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el factor y el modo de uso en la 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rasco promete «regenerar la piel en siete dí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 de resultado y de acción de medica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rtar la promesa y comparar por función decla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2943225"/>
                <a:gridCol w="2190750"/>
                <a:gridCol w="2981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 en re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 con 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ducto sólo dice que perfuma y suav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funciones cosméticas cla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por gusto, textura y toler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rema se anuncia para problemas de piel que requieren valo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de medica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el producto para ese caso: consul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vendedor asegura que «sirve para to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laración que no se puede comprob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la función declarada; si no está en la etiqueta, no comp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ducto que promete demasiado: un caso de mostrad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amos al mostrador del inicio. El tubo que anuncia alivio para una piel con comezón y ronchas se vende junto a otro que sólo dice «calma y repara». El segundo se mantiene en el terreno del cuidado; el primero, si promete resolver un problema de piel, se está atribuyendo una acción que la ley reserva a los medicamentos (F-001, artículo 270). No hace falta discutir con el vendedor: basta leer qué verbo usa la caja, compararlo con la lista de finalidades del artículo 269 y revisar si la etiqueta trae instrucciones y advertenci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ducto que promete demasiado: un caso de mostrad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decisión práctica antes de comprar. Si la piel de la zona está sana, un cosmético puede limpiar, proteger o mejorar el aspecto. Si hay comezón persistente, enrojecimiento que se extiende, descamación, dolor o una lesión que no cierra, el producto no es la herramienta: lo que corresponde es observar desde cuándo ocurre, si aparece con algo más, qué se aplicó ya y buscar valoración. Esta lección no dice qué tiene la persona; dice que ese caso no se resuelve en el pasillo de la tienda, por más que el envase lo insinú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ducto que promete demasiado: un caso de mostrador]]></a:t>
            </a:r>
          </a:p>
        </p:txBody>
      </p:sp>
      <p:pic>
        <p:nvPicPr>
          <p:cNvPr id="3" name="" descr="Tres promesas y el lugar que les toca">
            <a:hlinkClick r:id="rId3" tooltip="Tres promesas y el lugar que les toc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admite un cosmético y qué pertenece al terreno del medicamen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5-r01-oa01-limites-del-cosmetic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smético no está hecho para infecciones ni lesiones, y esa frase conviene decirla completa: no las previene, no las resuelve y no sustituye la valoración de quien explora. La fotoprotección reduce radiación y la limpieza retira residuos, pero ninguna de las dos convierte al producto en tratamiento. La frontera se nota en el lenguaje: cuidado no es lo mismo que tratamiento, y aliviar una sensación no es lo mismo que modificar un proceso. Cuando una lesión persiste, duele, supura, sangra o se acompaña de fiebre, el límite no es una opinión comercial: es el punto donde se consul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otro lado del mostrador hay otra frontera. La NOM-259 de buenas prácticas de fabricación es obligatoria para los establecimientos dedicados al proceso o a la importación de cosméticos (F-005, numeral 1.2). Quien sólo aplica un producto industrial no es fabricante; quien elabora, envasa o reacondiciona para vender sí entra en ese terreno y necesita cumplir requisitos de fabricación y de etiquetado. Vender un cosmético y fabricar uno son dos oficios distintos, con obligaciones distintas, y confundirlos es una de las formas más rápidas de operar fuera de lug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Procedimiento: evaluar la promesa de un cosmétic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ara el nombre comercial de la fun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mbre puede decir «dermo», «clínico» o «intensivo» sin comprometer nada. Busca la frase que declara qué hace el producto. Si no existe, ya tienes un dato: el envase no está afirmando una función verific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Procedimiento: evaluar la promesa de un cosmétic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braya el verbo de la prome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verbo en una hoja: limpia, protege, perfuma, suaviza, modifica el aspecto. Si aparece curar, resolver, regular el peso o combatir la obesidad, el producto está saliendo del terreno cosmético (F-001, artículo 270)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Procedimiento: evaluar la promesa de un cosmétic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sta con la etiqueta autoriz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la lista de ingredientes, las instrucciones y las advertencias. La NOM-141 exige información sanitaria y comercial, lote e instrucciones para ciertos productos (F-004). Si el anuncio promete algo que la etiqueta no declara, la etiqueta es la que man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Procedimiento: evaluar la promesa de un cosmétic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el estado de la piel antes de apli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l sana: el cosmético puede limpiar, proteger o cambiar el aspecto. Piel con comezón persistente, enrojecimiento que avanza, descamación, dolor o una lesión abierta: el producto no es la vía y el caso se observa y se valor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Procedimiento: evaluar la promesa de un cosmétic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 y escribe por qué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 si la función declarada responde a lo que buscas y la etiqueta está completa. Posponlo si falta información. Consulta si lo que buscas es resolver un problema de piel. Anota la fecha y el motivo: esa nota es el inicio de la comparación del curs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Caso resuelto: el tubo que prometía demasiado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Renata, nombre inventado, tiene comezón en el antebrazo desde hace dos semanas. En la farmacia encuentra dos cremas. La primera declara que calma y suaviza; la segunda anuncia que es una solución para la dermatitis y que sus resultados se ven en pocos días. Las dos cuestan casi lo mism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Caso resuelto: el tubo que prometía demasiado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ctura de las promes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ata tapa los nombres y subraya los verbos. «Calma y suaviza» describe funciones de cuidado que un cosmético puede sostener. «Solución» para un problema de piel es exactamente la fórmula que el artículo 270 prohíbe atribuir a un cosmético (F-001). El segundo tubo no está vendiendo una crema: está vendiendo una promesa médica sin ser medicament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 · Caso resuelto: el tubo que prometía demasiado · Paso 3 de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cisión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ata no compra el segundo producto para ese uso. Toma el primero, revisa que traiga lote, instrucciones y advertencias, y lo aplica sólo mientras la piel esté sana. Como la comezón persiste y aparece descamación, deja de probar productos y busca valoración con una nota escrita: desde cuándo, dónde, qué aplicó y qué mejoró. La lección no le dice qué tiene; le da el orden para no gastar en la dirección equivoca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rmina el producto y empieza el profesional]]></a:t>
            </a:r>
          </a:p>
        </p:txBody>
      </p:sp>
      <p:pic>
        <p:nvPicPr>
          <p:cNvPr id="3" name="" descr="Antes de creerle a un cosmético">
            <a:hlinkClick r:id="rId3" tooltip="Antes de creerle a un cosmétic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que se hacen en el mostrad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5-r01-oa01-limites-del-cosmetic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«cosmético» con «producto inocuo». Que un producto no sea medicamento no lo vuelve inofensivo: puede irritar, producir una reacción de intolerancia o contaminarse si se usa mal. La ausencia de acción terapéutica no es una garantía de segu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por la promesa y no por la función. El anuncio promete un resultado; la etiqueta declara una función. Quien compra por la promesa paga por una expectativa; quien compra por la función sabe qué está adquiriendo y qué no debe esperar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un cosmético para resolver una lesión. Una lesión que no cierra, duele o se extiende no se resuelve probando cremas. El tiempo que se pierde probando es tiempo que se resta a la valoración, y el producto puede empeorar la z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 que «natural» significa «sin riesgo». La procedencia de un ingrediente no dice nada sobre su tolerancia. Un aceite esencial puede irritar y una planta puede provocar una reacción. Lo que se mira es la etiqueta y la respuesta de la piel, no la palabra del frasc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omesa usa un verbo de medicamento, el producto no es cosmético para ese fin, aunque se venda sin rec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función declarada no aparece en la etiqueta, no hay información suficiente para comp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iel de la zona no está sana, el cosmético no es la herramienta: se observa y se valo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ducto se va a aplicar a otra persona, la explicación se limita a su función cosmética y a sus advertencia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fabricas o envasas un producto para venderlo, entras en el terreno de las buenas prácticas de fabricación (F-005)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valoración cuando una lesión de la piel persiste más de lo esperado, duele, supura, sangra, se extiende o se acompaña de fiebre; cuando aparece comezón intensa con ronchas que no ceden; cuando un producto provoca ardor, enrojecimiento o hinchazón; o cuando la preocupación por la piel ocupa horas del día. Suspende el producto, guarda el envase con su lote y anota qué aplicaste y cuándo. Esta lección no clasifica urgencias ni dice qué tiene la persona: para una urgencia de riesgo vital se acude al servicio de emergencia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nvase declara que su crema «ayuda a modificar el aspecto de la piel y la protege del sol». ¿Qué es ese produ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medicamento, porque protege la pie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cosmético, porque cumple dos finalidades de la definición leg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producto sin clasificación, porque mezcla dos funcio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tratamiento, porque modifica el aspect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frases, leída en un anuncio, describe una acción que la ley no permite atribuir a un cosmétic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impia el exceso de grasa del rost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una solución definitiva para una enfermedad de la pie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rfuma y deja una sensación fresc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tege de la radiación ultraviolet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un cosmético se vende sin receta, puede prometer cualquier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inición legal mexicana de producto cosmético habla de piel s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afirmación con el lugar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impia y perfuma la pie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 solución definitiva de una enferme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tiene hormonas con acción terapéutica atribui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ingiere o se inyec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cción de medicamento prohibid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considera medicament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da fuera de lo cosmét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unción cosmética del artículo 26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inición mexicana de producto cosmético está en el artículo ___ de la Ley General de Salud, y el artículo ___ prohíbe atribuirle acciones propias de los medicamento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el terreno al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nción cosmét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ción de medicam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cisión del establecim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tira grasa y residuos de la superfici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 solución definitiva para una enfermeda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cide qué productos mantiene en el mostrador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tege de la radiación ultraviol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ula el peso corpor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ja el criterio para aceptar un producto a gran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la promesa cruza el límite de lo cosmét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o la función declarada en la etiqueta antes de mirar el pre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o si el producto trae lote e instruc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crema es de venta libre, seguro resuelve el problema de pie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aro dos opciones por la función que declara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noto qué espero y en cuánto tiempo lo voy a evalu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5-r01-oa01-limites-del-cosm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5-r01-oa01-limites-del-cosm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5-r01-oa01-limites-del-cosm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5-r01-oa01-limites-del-cosm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05-r01-oa01-limites-del-cosm-ex0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05-r01-oa01-limites-del-cosm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05-r01-oa01-limites-del-cosm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05-r01-oa01-limites-del-cosm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eparas la función cosmética de la promesa terapéutica y sabes qué mirar antes de pag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promesas y vuelve a clasificar las frases de la tabl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 cosmético que tengas en casa y copia la función que declara el envase. Luego escribe, en una línea, qué esperabas que hiciera cuando lo compraste. Si la expectativa y la función no coinciden, ya encontraste el hueco que esta lección quiere cer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os límites del cosmét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143250"/>
                <a:gridCol w="4972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tículo 26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e el producto cosmético y su fin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tículo 27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híbe atribuirle acciones de medica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l s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 que delimita el terreno cosmé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ación autorizada del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yectado o impla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cosmético, aunque se venda en una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os límites del cosmétic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5-r01-oa01-limites-del-cosmetic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verbos puede sostener un cosmético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, proteger, modificar el aspecto y mantener en buen estado. También perfumar, corregir olores y atenuar alteraciones en la piel sana, siempre sobre la superfici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ferencia entre promesa y función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unción es lo que la etiqueta declara y el producto puede hacer en el corto plazo. La promesa es lo que el anuncio sugiere a largo plazo. Cuando se separan, manda la etiquet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si la piel de la zona no está sana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terreno del cosmético. Observo desde cuándo ocurre, si aparece con algo más, y busco valoración. El producto no sustituye la exploración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una declaración sea comprobable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mostrador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xiste evidencia del efecto que se afirma. La norma de etiquetado prohíbe las propiedades que no pueden comprobarse y las que atribuyen al producto características de las que carece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smético limpia, perfuma, protege, mantiene en buen estado y cambia el aspecto; no cura, no resuelve una enfermedad y no regula el peso. La etiqueta es la fuente autorizada y el anuncio no la sustituye. Antes de pagar, subraya el verbo de la promesa, contrástalo con la función declarada y revisa si la piel de la zona está sana. Escríbelo en una línea con fecha: esa nota es el primer dato de la comparación que vas a construir en la siguiente lección, donde la etiqueta se lee complet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1 · Ley General de Salud, Título Décimo Segundo, Capítulo IX «Productos cosméticos», artículos 269 a 272 (texto vigente, última reforma DOF 15-01-2026) · consulta: 2026-10-25 · alcance: Federal, toda la República. Define producto cosmético (art. 269) y prohíbe atribuirle acciones de medicamento (art. 270). Texto leído en el registro de fuentes verificadas el 2026-10-25; el PDF oficial no se pudo abrir en esta pasad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4 · NOM-141-SSA1/SCFI-2012, Etiquetado para productos cosméticos preenvasados. Etiquetado sanitario y comercial · https://dof.gob.mx/nota_detalle.php?codigo=5269348 · consulta: 2026-10-25 · alcance: Federal, obligatoria en territorio nacional. Requisitos de etiqueta (1.1), declaraciones prohibidas (5.1.9) y definición de protector solar (3.23). Página del DOF abierta el 2026-10-25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6 · Reglamento de Control Sanitario de Productos y Servicios, Título Vigésimo Segundo: productos de perfumería y belleza (DOF 09-08-1999) · https://salud.gob.mx/unidades/cdi/nom/compi/rcsps.html · consulta: 2026-10-25 · alcance: Federal. Artículo 191: los productos hipoalergénicos requieren pruebas de sensibilización dérmica. Artículos 193 y 194: venta a granel. Texto en el repositorio de la Secretaría de Salud, abierto el 2026-10-25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5-r01-oa01-limites-del-cosmetico"/>
              </a:rPr>
              <a:t><![CDATA[Qué puede y qué no puede hacer un cosm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5 · NOM-259-SSA1-2022, Productos y servicios. Buenas prácticas de fabricación en productos cosméticos · https://dof.gob.mx/nota_detalle_popup.php?codigo=5657034 · consulta: 2026-10-25 · alcance: Federal. Obligatoria para los establecimientos dedicados al proceso o a la importación de cosméticos (1.2); no rige a quien sólo aplica un producto industrial. Publicación del DOF abierta el 2026-10-2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026-10-25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2026-10-26T01:46:00Z</dcterms:created>
  <dcterms:modified xsi:type="dcterms:W3CDTF">2026-10-26T01:46:00Z</dcterms:modified>
  <dc:title>Qué puede y qué no puede hacer un cosmético</dc:title>
  <dc:description>Presentación editable del OA «Qué puede y qué no puede hacer un cosmético». Enlace: https://saludyestetica.lumbre.lat/object/sye-c05-r01-oa01-limites-del-cosmetico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