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ma tu rutina en tres o cuatro pasos y regístrala cuatro semana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rma tu rutina en tres o cuatro pasos y regístrala cuatro semana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orma cerrada: tres pasos de día y dos de noch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entra en cada paso: la hoja se llena con el envase enfrente»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entra en cada paso: la hoja se llena con el envase enfrente»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entra en cada paso: la hoja se llena con el envase enfrente»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roducto entra en cada paso: la hoja se llena con el envase enfrente»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o a la vez: cómo se introducen los productos en cuatro seman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entra un product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ropuesta de este curso, no una indicación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hoja de registro: siete columnas y una línea por dí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arde: se suspende y se consulta; no se aguanta esperando purga» (2 de 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arde: se suspende y se consulta; no se aguanta esperando purga» (3 de 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arde: se suspende y se consulta; no se aguanta esperando purga» (4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rutina cerrada, paso por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hace, cuándo y con qué criterio d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bolsillo y plan de dos minutos: la misma rutina, más angost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lan de bolsillo y plan de dos minutos: la misma rutina, más angost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os pasos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una línea por paso: lavar, textura si hace falta, fotoprotector de día. Después, los nombres de los productos que ya tienes y que toleraste alguna vez. Este orden —la lista primero, la bolsa después— evita la compra de tres productos que hace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on hora a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ñana después del café, noche al terminar de bañarte, reaplicación al mediodía. La hora es la parte de la hoja que decide si la rutina ocurre. Si un paso no tiene hora, escríbele una o sácalo de la rutina sin dramat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pia el revers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ipo de piel declarado, forma de uso, advertencias y responsable de fabricación. Dos líneas por producto bastan. Si una leyenda habla de suspender el empleo ante signos de irritación, cópiala tal cual: esa instrucción manda sobre cualquier consejo de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Ordena la entrada en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mana uno sin cambios; dos, el primer producto nuevo; tres y cuatro, el siguiente sólo si el anterior quedó estable. La propuesta es de este curso, y su lógica es de atribución: uno a la vez para poder decir qué hizo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Llena la hoja cada día, también los días fl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columnas y una línea. Cuando algo arde, se suspende y se anota el mismo día, no cuando se acuerde uno. Los días que no se hizo la rutina se registran igual: son los que muestran dónde se rompe el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cribir tu rutin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tres fras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las cuatro semanas: qué productos siguen y a qué hora, cuáles salieron y por qué, y qué una línea quedó pendiente de consulta. Esas tres frases son el resultado de este curso, y se pueden llevar escritas a un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productos de presupuesto y dos horas de tra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 inventado. Karla, veintidós años, estudia y trabaja; viaja dos horas diarias en camión con vidrios abajo y tiene dinero para dos productos este mes. Su rutina anterior era un jabón de barra que le dejaba la cara tirante y nada de fotoprotector, porque «en la banqueta no le da el sol directo». Su pregunta era qué comprar para que se le quitaran las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productos de presupuesto y dos horas de tra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armó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dos productos no se cubren cinco pasos, así que se priorizó. Uno: un limpiador que tolerara y que no dejara tirantez. Dos: un fotoprotector de amplio espectro con FPS de 30 o más, porque ese paso no se negocia cuando hay horas de exposición (F-009 – OMS; F-010 – AAD, consultadas el 2026-10-25). La textura se resolvió con lo que ya había en casa y quedó sólo de noche. La entrada fue escalonada: semana uno con el limpiador nuevo, semana dos el fotoprotector, y una línea diaria en la hoja. La pregunta de las marcas quedó registrada como pendiente de consulta, no como algo que resuelve esta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dos productos de presupuesto y dos horas de tra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alió d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roductos se quedaron: el limpiador y el fotoprotector, con reaplicación al bajar del camión. Uno salió a los cinco días: un tónico que le habían regalado, porque ardía y la hoja marcaba ardor en cada aplicación; se suspendió sin discutir. La comodidad a las dos horas pasó de «no» a «sí» en las mejillas cuando la textura nocturna se movió a después del baño. Y la hoja cerró con tres frases: qué sigue, qué se salió, qué se lleva 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siete columnas de tu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Media cuartilla; una línea po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 día: lavar, textura si hace falta y fotoprotector; de noche: lavar y tex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s pasos de día y dos de noche. Todo lo demás es un extra que entra sólo si hay tolerancia registrada y una hor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verbos que la ley describe para los cosméticos —limpiar, proteger, mantener en buen estado— caben en esos pasos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se puede atribuir la molestia a ninguno de los d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 dos estrenos simultáneos no hay forma honesta de saber quién causó qué. Se vuelve a la base tolerada y se reintroduce uno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puesta del curso es introducir un producto por vez durante las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uspender el empleo si se presentan signos de irritación o salpul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spender, no aguantar. La instrucción está escrita en el envase por norma, y la hoja de registro guarda la fecha de la salid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 5.3.7.10 (F-004): leyenda obligatoria en los productos con protección solar como función prim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rsión corta cumplida y anotada sostiene el hábito mejor que la versión larga abandonada a los cuatro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tección también se sostiene con sombra, ropa y hora, que para la OMS van antes que la crema (F-00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un expediente clínico ni un instrumento de diagnóstico: sirve para decidir sobre los productos y para llevar información escrita a un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hoja registra producto, hora, molestia, comodidad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días sin rutina son los que muestran dónde se rompe el hábito, y esa es la información que permite ajustar el horario en vez de culp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cedimiento pide registrar también los días fl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oducto y hora → Qué se hizo y cuándo, sin dejarlo al a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olestia → Ardor, rojez, comezón, tirantez o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odidad a las dos horas → Si el paso se aguanta en un dí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cisión → Sigue, en prueba o se sale,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ndiente de consulta → Lo que se lleva escrito a una valora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ete columnas, una línea por día, cuatro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 · cuatro · sus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otocolo de entrada es una propuesta de este curso con su razonamiento; la orden de suspender viene escrita en la etiqueta por norma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puesta de práctica del curso (capa C) y leyenda obligatoria de la NOM-141-SSA1/SCFI-2012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impiador que no deje tirantez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otoprotector de día, amplio espectro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extura nocturna donde la piel la pide → Rutina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Tónico regalado que nadie pidió → Extra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scarilla de estreno para el fin de semana → Extra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érum nuevo cada quince días → Extra op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orma cerrada es corta: los extras entran sólo con tolerancia y hor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el producto nuevo arde, aguanta una semana: es la pu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e renglón invierte la instrucción: no hay adaptación obligatoria al ardor. Se suspende, se anota la fecha y, si la molestia tiene señales de alarma,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mexicana obliga a suspender el empleo si aparecen signos de irritación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4-r01-oa06-rutina-en-tres-pas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hoy tus tres pasos con nombre, hora y zona. Después decide cuál es tu día más flaco de la semana y arma ese paso en su versión de dos minutos, para que la rutina sobreviva a ese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rut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productos nuevos entran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 Zona pequeña durante dos o tres días, después el rostro, y el siguiente sólo si el anterior quedó estable. La razón es poder atribuir qué hizo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en la hoja cada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producto, hora, zona, molestia, comodidad a las dos horas y decisión. Una línea. Los días que no se hizo la rutina también se regist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un producto 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suspendes, como dice la leyenda del envase, y anotas la fecha. No esperas adaptación: si la molestia se extiende, calienta o se acompaña de hinchazón, consul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ve la rutina si el presupuesto es de dos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limpiador que toleres y un fotoprotector de amplio espectro con FPS de 30 o más. La textura se resuelve con lo que ya tienes; los extras se saltan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4-r01-oa06-rutina-en-tres-paso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3010" r:id="rId1"/>
    <p:sldLayoutId id="2482003011" r:id="rId2"/>
    <p:sldLayoutId id="2482003012" r:id="rId3"/>
    <p:sldLayoutId id="248200301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815ce03f0ccbc718641d9b597abc67a2595ee211849ea01.jpg"/>
  <Relationship Id="rId3" Type="http://schemas.openxmlformats.org/officeDocument/2006/relationships/hyperlink" Target="https://saludyestetica.lumbre.lat/object/sye-c04-r01-oa06-rutina-en-tres-pas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4-r01-oa06-rutina-en-tres-pasos" TargetMode="External"/>
  <Relationship Id="rId4" Type="http://schemas.openxmlformats.org/officeDocument/2006/relationships/hyperlink" Target="https://saludyestetica.lumbre.lat/object/sye-c04-r01-oa06-rutina-en-tres-pas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04-r01-oa06-rutina-en-tres-pasos" TargetMode="External"/>
  <Relationship Id="rId4" Type="http://schemas.openxmlformats.org/officeDocument/2006/relationships/hyperlink" Target="https://saludyestetica.lumbre.lat/object/sye-c04-r01-oa06-rutina-en-tres-pasos"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04-r01-oa06-rutina-en-tres-pasos" TargetMode="External"/>
  <Relationship Id="rId4" Type="http://schemas.openxmlformats.org/officeDocument/2006/relationships/hyperlink" Target="https://saludyestetica.lumbre.lat/object/sye-c04-r01-oa06-rutina-en-tres-pasos" TargetMode="External"/>
  <Relationship Id="rId5"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hyperlink" Target="https://saludyestetica.lumbre.lat/object/sye-c04-r01-oa06-rutina-en-tres-pasos"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4-r01-oa06-rutina-en-tres-pasos"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rm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gístr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atr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man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4-r01-oa06-rutina-en-tres-pas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rutina facial propia y cerrada —limpieza, hidratación sólo donde haga falta y fotoprotección de día— con producto concreto, hora y orden de introducción; llevar un registro de tolerancia durante cuatro semanas; definir qué hacer si aparece molestia; y tener un plan de bolsillo y un plan de dos minutos para no abandonar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ptima lección y cierre aplicado del curso 4. Junta las tres anteriores en una sola hoja: qué haces, con qué, cuándo y cómo lo introduces. Incluye la plantilla de registro de cuatro semanas, la instrucción de suspender y consultar si algo irrita, y dos versiones alternativas de la misma rutina: una económica y otra de dos minuto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0100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utina · registro · tolerancia · cuatro semanas · plan b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ma tu rutina en tres o cuatro pasos y regístrala cuatro seman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una rutina útil sin comprar de más y sin perder tiempo, y personas que trabajan o quieren emprender en servicios de belleza y necesitan dejar a sus clientes una hoja legible y un criterio de seguimiento. No requiere conocimientos previos y no habilita para ejercer ning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ma tu rutina en tres o cuatro pasos y regístrala cuatro seman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ferencia enorme entre saber de piel y tener una rutina. En las seis lecciones anteriores se habló de la función barrera, de cómo observar sin nombrar, de cómo lavar, de cómo elegir textura y de cómo protegerse del sol. Todo eso se vuelve útil el día que cabe en una hoja: tres o cuatro pasos, con producto concreto, con hora, con un orden de entrada y con una manera de anotar cómo fue yen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rma tu rutina en tres o cuatro pasos y regístrala cuatro seman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proponemos esa hoja, y proponemos que se llene durante cuatro semanas antes de juzgar nada. No es un formulario clínico y no diagnostica: es una herramienta de decisión, y la segunda utilidad que tiene es que se puede llevar escrita a una consult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tiene dos planes de respaldo, porque la mayoría de las rutinas no se caen por malas ideas sino por dos cosas muy concretas: cuestan dinero cada mes y no caben en la mañana. Aquí se resuelven las d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rma cerrada: tres pasos de día y dos de noch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utina que se sale a escribir tiene esta forma. De día: lavar si la cara lo pide, poner textura sólo donde la piel la pida, y fotoprotector en todas las zonas expuestas. De noche: lavar y poner textura. Cuatro pasos como mucho, tres en la mayoría de los casos. Que sea corta no es un defecto: la ley general de salud describe los productos cosméticos por lo que hacen sobre las partes superficiales del cuerpo —limpiar, ayudar a modificar su aspecto, protegerlos, mantenerlos en buen estado— (F-001 – Ley General de Salud, art. 269, texto vigente; consultado 2026-10-25), y esos verbos caben justo en esos pas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orma cerrada: tres pasos de día y dos de noch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más que la lista. Primero el lavado, porque sobre la suciedad nada asienta bien; después la textura, si hace falta; al final el fotoprotector, que necesita quedarse encima para funcionar. De noche se cae el fotoprotector y se queda la textura. Y hay un paso que no aparece en ninguna versión de esta hoja: no hay paso de mañana con cama de bronceado, no hay «purga» programada y no hay sérum nuevo cada semana. La rutina se cierra con lo que la piel ya tolera, y el único candidato a entrar es un producto a la vez, con su prueba y su regist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entra en cada paso: la hoja se llena con el envase enfren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de la rutina se escribe con tres datos tomados del envase, no del frente publicitario: qué función declara, para qué tipo de piel se declara y qué advierte.]]></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etiquetado sanitario y comercial de cosméticos preenvasados obliga a que esa información esté en el producto (F-004 – NOM-141-SSA1/SCFI-2012, consultado 2026-10-25), así que llenar la hoja es, en la práctica, copiar lo que ya está escri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entra en cada paso: la hoja se llena con el envase enfren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paso de fotoprotección se añade lo de la lección cinco: amplio espectro y FPS de 30 o más, con la reaplicación cada dos horas y después de sudar o nadar (F-009 – OMS, preguntas y respuestas sobre radiación y cáncer de piel; consultado 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entra en cada paso: la hoja se llena con el envase enfren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en la casa ya hay tres productos que cumplen? Entonces la hoja se llena con lo que ya toleraste antes, porque una rutina nueva no obliga a una compra nueva. Se escribe el nombre del producto tal como lo tienes, la hora, la cantidad aproximada —«lo que cubre la cara y el cuello sin dejarla pegajosa»— y la zona. Si un producto lleva meses abierto y no sabes cómo te sentó, ese renglón queda en prueba y entra al registro de las cuatro semanas. Lo que no se deja en blanco es la hora: un paso sin hora es un paso que no va a ocurr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entra en cada paso: la hoja se llena con el envase enfren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semanas, no cuatro días]]></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oducto entra de uno en uno y la hoja se llena hasta completar cuatro semanas. Antes de eso no hay conclusión honesta, ni a favor ni en contr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existe la purga que hay que aguanta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tiqueta manda suspender si aparecen signos de irritación. Una molestia no es prueba de que el producto esté funcionando: se sale y se ano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roducto entra en cada paso: la hoja se llena con el envase enfren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versión corta también cuenta]]></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minutos de día y uno de noche sostienen la rutina. Sombra, ropa y hora son gratis y no se olvidan; la hoja registra incluso los días flacos.]]></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hoja no es un expediente clínico]]></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rve para decidir y para llevar información escrita a una consulta. No interpreta lesiones, no da diagnósticos y no sustituye la valoración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cómo se introducen los productos en cuatro sema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te curso proponemos el siguiente protocolo, y es una propuesta de práctica, no una indicación clínica. Semana uno: se queda sólo la base que ya tolerabas —lavado y, de día, fotoprotector— y se llena la hoja sin cambios, para tener un punto de partida. Semana dos: entra un producto, en una zona pequeña durante dos o tres días y luego en el rostro, con anotación diaria. Semanas tres y cuatro: entra el siguiente sólo si el anterior no pidió devolución. La razón de repartir en el tiempo es práctica: si dos productos entran la misma semana y algo arde, no hay forma honesta de atribuir la molestia a ninguno de los 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cómo se introducen los productos en cuatro sema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cuatro semanas y no tres días? Porque una rutina no se evalúa en el momento de untar. Hay molestias que aparecen a la segunda aplicación y hay incomodidades que se instalan al cabo de una semana de uso diario, y el registro largo es lo que permite distinguirlas. Cuatro semanas también es un plazo razonable para otra cosa: saber si el hábito cabe en tu día. Al cierre de ese periodo se puede escribir una frase honesta —«esto sigue, esto se sale, esto se cambió de hora»— sin prometer que la piel se transformó, porque ninguna hoja de cuatro semanas sostiene esa afirma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o a la vez: cómo se introducen los productos en cuatro semanas]]></a:t>
            </a:r>
          </a:p>
        </p:txBody>
      </p:sp>
      <p:pic>
        <p:nvPicPr>
          <p:cNvPr id="3" name="" descr="Cómo entra un producto nuevo">
            <a:hlinkClick r:id="rId3" tooltip="Cómo entra un producto nuev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ropuesta de este curso, no una indicación clíni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6-rutina-en-tres-pas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gistro: siete columnas y una línea por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lantilla es simple y cabe en media cuartilla o en una nota del teléfono. Columnas: fecha, producto usado, hora, zona, molestia —ninguna, ardor, rojez, comezón o tirantez—, comodidad a las dos horas y decisión: sigue, en prueba o se sale. Con esas siete columnas, una línea por día basta. No se miden centímetros ni se fotografían «antes y después» como prueba de nada: se anota lo que se siente y lo que se hizo, que es la información que sirve para decidir y la que se puede llevar escrita a una consul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gistro: siete columnas y una línea por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ervicio de belleza la misma lógica se usa con otro cuidado. Se puede registrar qué se aplicó, en qué zona y cómo quedó la piel ese día, y anotar «en la mejilla quedó más roja de lo habitual». Lo que no se hace con esa hoja: sacar conclusiones de lo que se ve, ni prometer que el seguimiento de la casa sustituye una valoración. Y hay un detalle de otra materia: si lo anotado pertenece a otra persona, con nombre o con fotos, eso ya es dato personal suyo, y el salón debe tener su aviso de privacidad y su forma de pedir permiso. Este curso no fija ese trámite: verifícalo con la autoridad competente antes de archivar nombres o imáge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hoja de registro: siete columnas y una línea por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rutina en tres versiones: completa, de bolsillo y de dos minutos. Ninguna versión elimina el fotoprotector de día cuando hay sol, y ninguna agrega pasos por tener más presupues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bolsi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dos 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ador aparte, noche y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limpiador, noche; agua por l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segundos con las ma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gera de día y densa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textura para todo el ro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de noche, o se omite el día fla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bolsi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dos 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protector reaplicado al medio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rasco que rinda, amplio espectro FPS 30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a, cuello y orejas; sombra y ropa si no ha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textura, nota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textura, nota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do y una línea en 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000250"/>
                <a:gridCol w="2000250"/>
                <a:gridCol w="2047875"/>
                <a:gridCol w="20669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mple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bolsil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n de dos minu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carilla o tónico si ya se toler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los extras se salta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o, sin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arde: se suspende y se consulta; no se aguanta esperando purg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strucción no es una preferencia de la casa: viene escrita en la etiquet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obliga a que los productos con protección solar como función primaria declaren «que suspenda su empleo si se presentan signos de irritación o salpullido» (F-004 – NOM-141-SSA1/SCFI-2012, cláusula 5.3.7.10; consultado 2026-10-25).]]></a:t>
            </a:r>
          </a:p>
        </p:txBody>
      </p:sp>
      <p:sp>
        <p:nvSpPr>
          <p:cNvPr id="9"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significa dejar de usar el producto, no bajar la frecuencia ni «aguantar la fase de adap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arde: se suspende y se consulta; no se aguanta esperando purg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dea de que una crema debe arder para funcionar, o de que la comezón es señal de que está haciendo efecto, no tiene sustento en el material de esta lección, y se queda fuera: una rutina que se sostiene a base de molestia se abandona.]]></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entras la piel se recompone, la rutina vuelve a su versión mínima: lavado suave, textura que ya conocías si hace falta, y fotoprotector de día, o sombra y ropa si el producto irritado era 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arde: se suspende y se consulta; no se aguanta esperando purg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señales que se consultan sin esperar cuatro semanas: un enrojecimiento que se extiende, que se siente caliente y doloroso al tacto, es un cuadro que la dermatología describe como de atención médica inmediata (F-014 – AAD, señal de infección; consultado 2026-10-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arde: se suspende y se consulta; no se aguanta esperando purg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ual una hinchazón de párpados o labios, una reacción con fiebre, una herida con salida de material, o un cambio en una lesión de la piel —color, forma, tamaño, comezón o sangrado— que se lleva a valoración profesional: la guía clínica mexicana describe la autoexploración como parte del autocuidado, acompañada de la exploración profesional y del envío rápido a segundo nivel (F-013 – GPC IMSS-099-09; consultado 2026-10-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arde: se suspende y se consulta; no se aguanta esperando purga]]></a:t>
            </a:r>
          </a:p>
        </p:txBody>
      </p:sp>
      <p:pic>
        <p:nvPicPr>
          <p:cNvPr id="3" name="" descr="La rutina cerrada, paso por paso">
            <a:hlinkClick r:id="rId3" tooltip="La rutina cerrada, paso por pas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hace, cuándo y con qué criterio de comp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6-rutina-en-tres-pasos"/>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bolsillo y plan de dos minutos: la misma rutina, más angos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bolsillo no recorta la lógica, recorta la lista. Tres cosas: un limpiador que toleres, una textura para todo el rostro y un fotoprotector de día, comprados en el formato que más rinde y sin duplicar funciones —dos productos que hacen lo mismo son dos productos que se acaban a la mitad—. Lo caro no es evidencia de que funcione, y el precio no aparece en ninguna etiqueta como dato sanitario: el criterio sigue siendo el reverso del envase. Tampoco hace falta un tónico, ni una mascarilla semanal, ni tres sérums: esos productos son extras de una serie que ya se entiende sin ell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bolsillo y plan de dos minutos: la misma rutina, más angos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de dos minutos existe porque las mañanas reales son cortas. Versión mínima de día: enjuagar con agua si la noche fue limpia y sin producto pesado, o lavar rápido; fotoprotector en cara, cuello y orejas; y listo —ochenta segundos. La noche: lavar y textura, un minut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día no hay ni eso, la protección se recupera con lo que no cuesta y no se olvida: sombra, ropa y hora, que para la OMS son la mejor manera de protegerse (F-009 – OMS; consultado 2026-10-25). Y en la hoja, ese día se anota tal cual: «dos minutos, sin textu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bolsillo y plan de dos minutos: la misma rutina, más angos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corta cumplida vale más que la versión larga abandonada, y registrar los días flacos es lo que deja ver dónde se rompe el hábi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pasos antes de comprar]]></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línea por paso: lavar, textura si hace falta, fotoprotector de día. Después, los nombres de los productos que ya tienes y que toleraste alguna vez. Este orden —la lista primero, la bolsa después— evita la compra de tres productos que hacen lo mism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hora a cada p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ñana después del café, noche al terminar de bañarte, reaplicación al mediodía. La hora es la parte de la hoja que decide si la rutina ocurre. Si un paso no tiene hora, escríbele una o sácalo de la rutina sin dramatism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pia el reverso del envas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po de piel declarado, forma de uso, advertencias y responsable de fabricación. Dos líneas por producto bastan. Si una leyenda habla de suspender el empleo ante signos de irritación, cópiala tal cual: esa instrucción manda sobre cualquier consejo de red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rdena la entrada en cuatro seman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mana uno sin cambios; dos, el primer producto nuevo; tres y cuatro, el siguiente sólo si el anterior quedó estable. La propuesta es de este curso, y su lógica es de atribución: uno a la vez para poder decir qué hizo qué.]]></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lena la hoja cada día, también los días floj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columnas y una línea. Cuando algo arde, se suspende y se anota el mismo día, no cuando se acuerde uno. Los días que no se hizo la rutina se registran igual: son los que muestran dónde se rompe el hábi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Procedimiento: escribir tu rutina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tres frases verificabl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s cuatro semanas: qué productos siguen y a qué hora, cuáles salieron y por qué, y qué una línea quedó pendiente de consulta. Esas tres frases son el resultado de este curso, y se pueden llevar escritas a una valoración profes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Caso trabajado: dos productos de presupuesto y dos horas de trayecto · Paso 1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 inventado. Karla, veintidós años, estudia y trabaja; viaja dos horas diarias en camión con vidrios abajo y tiene dinero para dos productos este mes. Su rutina anterior era un jabón de barra que le dejaba la cara tirante y nada de fotoprotector, porque «en la banqueta no le da el sol directo». Su pregunta era qué comprar para que se le quitaran las marc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Caso trabajado: dos productos de presupuesto y dos horas de trayecto · Paso 2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armó la hoj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dos productos no se cubren cinco pasos, así que se priorizó. Uno: un limpiador que tolerara y que no dejara tirantez. Dos: un fotoprotector de amplio espectro con FPS de 30 o más, porque ese paso no se negocia cuando hay horas de exposición (F-009 – OMS; F-010 – AAD, consultadas el 2026-10-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xtura se resolvió con lo que ya había en casa y quedó sólo de noche. La entrada fue escalonada: semana uno con el limpiador nuevo, semana dos el fotoprotector, y una línea diaria en la hoja. La pregunta de las marcas quedó registrada como pendiente de consulta, no como algo que resuelve esta ruti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lan de bolsillo y plan de dos minutos: la misma rutina, más angosta · Caso trabajado: dos productos de presupuesto y dos horas de trayecto · Paso 3 de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alió de las cuatro seman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oductos se quedaron: el limpiador y el fotoprotector, con reaplicación al bajar del camión. Uno salió a los cinco días: un tónico que le habían regalado, porque ardía y la hoja marcaba ardor en cada aplicación; se suspendió sin discutir. La comodidad a las dos horas pasó de «no» a «sí» en las mejillas cuando la textura nocturna se movió a después del baño. Y la hoja cerró con tres frases: qué sigue, qué se salió, qué se lleva a consult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n de bolsillo y plan de dos minutos: la misma rutina, más angosta]]></a:t>
            </a:r>
          </a:p>
        </p:txBody>
      </p:sp>
      <p:pic>
        <p:nvPicPr>
          <p:cNvPr id="3" name="" descr="Las siete columnas de tu hoja">
            <a:hlinkClick r:id="rId3" tooltip="Las siete columnas de tu hoj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Media cuartilla; una línea por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4-r01-oa06-rutina-en-tres-pasos"/>
              </a:rPr>
              <a:t><![CDATA[Ver imagen original en el O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renar cinco productos la misma semana. Si algo arde, no hay forma de atribuirlo, y si algo va bien tampoco. La entrada se hace de uno en uno, con su zona pequeña y sus días de esper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ardor esperando que pase. La etiqueta obliga a suspender el empleo si aparecen signos de irritación. La molestia no es un trámite de adaptación: se sale el producto y se anota la fech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rutina sin hora. «Me hidrato cuando me acuerde» no es un paso, es un deseo. Cada línea de la hoja necesita un momento del día al que se pueda volve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la hoja como si fuera un expediente. No se miden manchas ni se interpretan lesiones: se anota producto, hora, molestia, comodidad y decisión. Con esa línea se decide y se consul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andonar la hoja el día que se falló. Los días sin rutina son los que muestran el punto de ruptura. Se anotan igual que los demás, y suelen ser los que salvan el hábi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la rutina en tres pasos de día y dos de noche; si algo no entra ahí, es un extr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producto y hora antes de comprar, y llena la hoja con el reverso del envase enfr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roduce un producto por vez, en cuatro semanas: primero zona pequeña, después rostr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irritación, suspende y anota; no bajes la frecuencia ni esperes adap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ía no alcanza, usa el plan de dos minutos y registra el día tal cu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 las cuatro semanas, escribe qué sigue, qué se salió y qué se lleva a consult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ja el producto que molesta y busca valoración profesional si el enrojecimiento se extiende, se siente caliente y doloroso al tacto, hay hinchazón de párpados o labios, sale material de una zona, aparece fiebre junto con la reacción o la comezón despierta por la noch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 un cambio en una lesión de la piel —color, forma, tamaño, comezón o sangrado— se acude a valoración dermatológica: la autoexploración se describe como parte del autocuidado, acompañada de la exploración profesional y del envío rápido a segundo nivel (F-013 – GPC IMSS-099-09; consultado 2026-10-25). No hay una frecuencia de revisión fijada por una norma verificada en este registro, así que no se promete un calendari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un establecimiento de belleza, si la molestia apareció después de un servicio, se detiene el siguiente paso, se guarda el producto o la ficha y se pide por escrito qué se aplicó y en qué zona. Para una urgencia de riesgo vital se acude de inmediato a un servicio de emergencias. Esta lección no diagnostica, no trata lesiones, no indica tratamientos y no sustituye una consulta; no habilita para ejercer una profesión sanitar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orma cerrada de la rutina que se pide en este curs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var, exfoliar, mascarilla, tónico, sérum y crem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 día: lavar, textura si hace falta y fotoprotector; de noche: lavar y textur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fotoprotector, porque lo demás lo hace el agua.]]></a:t>
            </a:r>
          </a:p>
        </p:txBody>
      </p:sp>
      <p:sp>
        <p:nvSpPr>
          <p:cNvPr id="12" name=""/>
          <p:cNvSpPr txBox="1"/>
          <p:nvPr/>
        </p:nvSpPr>
        <p:spPr>
          <a:xfrm>
            <a:off x="666750" y="3448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toda la rutina cada mes para que la piel no se acostumb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renas limpiador y fotoprotector el mismo lunes y el jueves arde la mejilla. ¿Cuál es el problema de esa seman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fotoprotector siempre arde los primeros dí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se puede atribuir la molestia a ninguno de los dos productos.]]></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ce falta suspender los dos para siempr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hoja de registro no sirve para n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te deja ardor en cada aplicación. ¿Qué dice la etiqueta mexicana que debe hacer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ducir la frecuencia hasta que la piel se acostumbr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pender el empleo si se presentan signos de irritación o salpullid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zclarlo con la crema de noche para suavizarl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el frasco para no desperdiciar la comp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versión de dos minutos de la rutina es parte del plan, no un fraca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hoja de registro de cuatro semanas sirve para interpretar una lesión de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ía no haces la rutina, ese día se anota en la hoj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elemento de la hoja con la pregunta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oducto y ho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olest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odidad a las dos hor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cis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endiente de consul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rdor, rojez, comezón, tirantez o ningu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el paso se aguanta en un día re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gue, en prueba o se sale, con fech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se lleva escrito a una valoración profesion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Qué se hizo y cuándo, sin dejarlo al az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ste curso proponemos introducir ___ producto nuevo por vez y llenar la hoja durante ___ semanas. Si aparece irritación, se ___ el empleo, tal como manda la leyenda del envas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i pertenece a la rutina mínima de este curs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utina mínim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xtra opcion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impiador que no deje tirantez]]></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otoprotector de día, amplio espectr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extura nocturna donde la piel la pi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ónico regalado que nadie pidió]]></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scarilla de estreno para el fin de sema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érum nuevo cada quince días]]></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consejo que contradice lo que se enseñó en el curs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mpieza con la base que ya toleras y anota una línea cada dí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fotoprotector va en la mañana, incluso si el día está nubla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producto nuevo arde, aguanta una semana: es la purg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la molestia se extiende o calienta, suspende y consult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errar las cuatro semanas, escribe qué sigue y qué se salió.]]></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6-rutina-en-tres-p-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6-rutina-en-tres-p-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4-r01-oa06-rutina-en-tres-p-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6-rutina-en-tres-p-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6-rutina-en-tres-p-ex0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4-r01-oa06-rutina-en-tres-p-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4-r01-oa06-rutina-en-tres-p-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4-r01-oa06-rutina-en-tres-p-ex0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4-r01-oa06-rutina-en-tres-p-ex0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4-r01-oa06-rutina-en-tres-p-ex10]]></a:t>
            </a:r>
          </a:p>
        </p:txBody>
      </p:sp>
      <p:sp>
        <p:nvSpPr>
          <p:cNvPr id="12" name=""/>
          <p:cNvSpPr txBox="1"/>
          <p:nvPr/>
        </p:nvSpPr>
        <p:spPr>
          <a:xfrm>
            <a:off x="514350" y="29813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Tienes tu rutina escrita con producto, hora y orden de entrada; una hoja con cuatro semanas de notas; la instrucción de suspender si algo irrita; y dos versiones de respaldo para el bolsillo y para el tiemp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de seis pasos y a la tabla de las tres versiones; después arma la hoja con siete columnas y empieza por la semana uno, sin cambi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hoy tus tres pasos con nombre, hora y zona. Después decide cuál es tu día más flaco de la semana y arma ese paso en su versión de dos minutos, para que la rutina sobreviva a ese dí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ruti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la 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lavar, textura, fotoprotector. Noche: lavar, tex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ada de produ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 por vez, en cuatro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ir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l empleo y anotar l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te columnas, una línea por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sin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minutos, y sombra, ropa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rutin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4-r01-oa06-rutina-en-tres-pasos"/>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productos nuevos entran a la vez?]]></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 Zona pequeña durante dos o tres días, después el rostro, y el siguiente sólo si el anterior quedó estable. La razón es poder atribuir qué hizo qué.]]></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en la hoja cada dí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producto, hora, zona, molestia, comodidad a las dos horas y decisión. Una línea. Los días que no se hizo la rutina también se registran.]]></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un producto ard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suspendes, como dice la leyenda del envase, y anotas la fecha. No esperas adaptación: si la molestia se extiende, calienta o se acompaña de hinchazón, consulta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ve la rutina si el presupuesto es de dos product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la rutin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limpiador que toleres y un fotoprotector de amplio espectro con FPS de 30 o más. La textura se resuelve con lo que ya tienes; los extras se saltan primer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te curso es verificable y cabe en dos papeles. Uno: la rutina escrita —de día lavar, textura si hace falta y fotoprotector; de noche lavar y textura— con producto concreto, hora y orden de entrada en cuatro semanas, un producto por vez.]]></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a hoja de registro con siete columnas y una línea por día, incluidos los días flojos, que a las cuatro semanas se cierra con tres frases: qué sigue, qué se salió y qué queda pendiente de consulta. Si algo irrita, se suspende el empleo como manda la leyenda del envase, y no se espera ninguna purga; hay señales que se consultan el mismo dí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el mes aprieta o la mañana no alcanza, quedan las dos versiones de respaldo: la de bolsillo, que se hace con dos productos, y la de dos minutos, que se hace con sombra, ropa y hora. Nada de esto promete una piel transformada: promete una rutina que se sostiene y un registro que se puede leer.]]></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https://www.diputados.gob.mx/LeyesBiblio/pdf/LGS.pdf · consulta: 2026-10-25 · alcance: Capa B, federal. Artículo 269: los cosméticos se destinan a las partes superficiales para limpiar, modificar el aspecto, proteger y mantener en buen estado; el artículo 270 prohíbe atribuir acciones propias de los medicamentos. Texto vigente con reformas DOF 15-01-202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y de observancia obligatoria. Cláusula 5.3.7.10: leyenda de suspensión del empleo ante signos de irritación o salpullido, entre otras; cláusula 5.1.8.3: instrucciones de aplicación antes de la exposición y reaplicación tras transpirar, bañarse o secars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9 · OMS. «Radiation: Protecting against skin cancer» (preguntas y respuestas) y hoja informativa «Ultraviolet radiation». · https://www.who.int/news-room/questions-and-answers/item/radiation-protecting-against-skin-cancer · consulta: 2026-10-25 · alcance: Capa A, internacional. Prioridad de sombra y ropa sobre la crema; FPS de 30 o más con filtrado de UVA y UVB; aplicación antes de salir y reaplicación cada dos horas y tras sudar o nadar; umbral del índice UV de tre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0 · AAD. «How to select a sunscreen». · https://www.aad.org/public/everyday-care/sun-protection/shade-clothing-sunscreen/how-to-select-sunscreen · consulta: 2026-10-25 · alcance: Capa A, internacional (asociación profesional de Estados Unidos; no es norma mexicana). Amplio espectro, FPS de 30 o más y resistencia al agua declarada en cuarenta u ochenta minut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PC IMSS-099-09, «Prevención primaria y detección oportuna del melanoma cutáneo en población general en el primer nivel de atención médica» (Actualización 2016). · https://www.imss.gob.mx/sites/all/statics/guiasclinicas/099GER.pdf · consulta: 2026-10-25 · alcance: Capa A/B, federal en México: guía de práctica clínica de institución pública, apoyo a la decisión, no norma obligatoria. Autoexploración como parte del autocuidado, acompañada de exploración profesional y envío rápido a segundo nivel; sombra y horas pico; aplicación del fotoprotector antes de la exposición y reaplic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AD (celulitis) y CDC (infección fúngica de uñas): señales de infección y cuándo acudir. · https://www.aad.org/public/diseases/a-z/cellulitis-overview · consulta: 2026-10-25 · alcance: Capa A, internacional. Piel roja e hinchada, caliente y dolorosa al tacto, como cuadro que exige atención médica inmediata. La lección sólo la usa como señal de consulta: no describe el cuadro ni lo nombra como diagnóstic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4-r01-oa06-rutina-en-tres-pasos"/>
              </a:rPr>
              <a:t><![CDATA[Arma tu rutina en tres o cuatro pasos y regístrala cuatro sema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Revisión editorial: sí, 2026-10-25. Revisión por un profesional sanitario: no realizada, pendiente antes de tratar cualquier afirmación clínica. Material formativo de carácter informativo: no diagnostica, no trata lesiones, no indica tratamientos y no sustituye una consulta; no habilita para ejercer una profesión sanitaria. El protocolo de introducción de productos es propuesta de práctica de este curso (capa C), no una indicación clín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2026-10-26T03:52:17Z</dcterms:created>
  <dcterms:modified xsi:type="dcterms:W3CDTF">2026-10-26T03:52:17Z</dcterms:modified>
  <dc:title>Arma tu rutina en tres o cuatro pasos y regístrala cuatro semanas</dc:title>
  <dc:description>Presentación editable del OA «Arma tu rutina en tres o cuatro pasos y regístrala cuatro semanas». Enlace: https://saludyestetica.lumbre.lat/object/sye-c04-r01-oa06-rutina-en-tres-pasos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