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4-hidratacion-y-textur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dratación y elección de texturas: hidratar, emolientar y ocluir no son lo mismo»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trabajos: dar agua, suavizar, sellar»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trabajos: dar agua, suavizar, sellar»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sale el agua que la piel retiene»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sale el agua que la piel retiene»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sale el agua que la piel retiene»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sale el agua que la piel retiene»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legir textura: comodidad, clima y ocupación»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legir textura: comodidad, clima y ocupación»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Incorporar una textur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sin cambiar toda la rutina de gol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la edad y la etiqueta de marketing no deciden»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la edad y la etiqueta de marketing no deciden»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ueba de tolerancia: cómo incorporar un producto sin dram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rabajos, tres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busca cada fórmula y cómo se nota en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termina la hidratante y empieza la pregunta»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textu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Nombra el trabajo antes que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una frase: «necesito que la mejilla deje de tirar al mediodía» o «quiero que mis talones no raspen al dormir». El trabajo es aportar agua, suavizar o sellar. Si no se nombra el trabajo, se compra una frase publici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textu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ira el clima y la temporada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l clima de la foto del envase: el tuyo, en el mes que corre. Aire acondicionado, viento, temporada de secas y calor cambian la necesidad de sello. Una misma persona puede necesitar dos texturas distintas dentro del mismo año, y eso no es tener la piel conf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textu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grega la ocupación a la ec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urnos de pie, cocina, obra, polvo, lavado de manos frecuente o un casco de moto: cada uno pide una textura. En un servicio de belleza, la persona que hace manicura o lava cabello todo el día necesita un sello en las manos; la que trabaja en recepción puede preferir algo lig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textu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ee el reverso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po de piel declarado, forma de uso, advertencias, país y responsable de fabricación. Los ingredientes se leen como lista, no como promesa, y aquí no se traducen concentraciones: lo que la etiqueta no dice, no se su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textu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ueba con la regla de la zona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o tres días en antebrazo o detrás de la oreja, sin más cambios en la rutina. Después, una zona grande y el veredicto a las dos horas: comodidad, sin ardor, sin película insoportable, sin necesidad de limpi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textu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Incorpor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roducto nuevo por vez, con fecha, zona, hora y cómo quedó la piel. Si se usan dos texturas, queda claro cuál va primero: la ligera antes de la densa. En seis semanas de notas se puede decir algo honesto sobre si la textura ayudó, sin prometer que transformó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rema cara que no alcanz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Lucía, veintiséis años, trabaja en un almacén con puertas abiertas al viento de la temporada seca y vive en una casa con calefacción por la noche. Compró un gel «hidratante intenso» porque el envase prometía agua y porque era el que menos se sentía en la cara. A las dos horas tenía tirantez en las mejillas y descamación alrededor de la boca; su primera idea fue comprar una fórmula más cara del mismo t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rema cara que no alcanz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Cómo se decide por trabajo y cl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nombrar el trabajo aparece que lo que falta es sello, no agua: el viento y el aire caliente están aumentando la pérdida de agua de la capa externa. La prueba se hace con lo que ya hay en casa: el gel de día, y una textura densa —una crema más rica o una capa fina de un oclusivo de bolsillo— sólo en las mejillas al terminar de lavarse, antes de dormir. No se cambia el limpiador, no se añade un producto nuevo al mism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rema cara que no alcanz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ijeron las n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cinco días la tirantez de las dos horas desapareció y la descamación del contorno bajó. La conclusión no es que el gel fuera malo: era el trabajo equivocado para ese clima, y resultó más barato que la crema cara. Quedó un pendiente en el registro: una línea de grieta en el labio que no terminaba. Lucía la anotó con fecha y resolvió el clima primero; si en dos semanas seguía igual, la consulta aparece en el registro con la pregunta y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comprar una cr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reguntas que sustituyen a la frase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oma y retiene agua, por eso se siente fresca y lig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licerina se describe como higroscópica: retiene agua. Es el trabajo de aportar agua, distinto del sello oclusivo y de la suavidad de un emo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Wikipedia, «Glicerol»: «es higroscópico e incolo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4-hidratacion-y-textur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componente de sello que reduzca la evap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iento y el aire seco aumentan la pérdida de agua de la capa externa; la respuesta es sumar un oclusivo en las zonas que tiran, no repetir la textura ligera ni agresión de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atriz lipídica del estrato córneo funciona «evitando la evaporación d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4-hidratacion-y-textur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er el reverso: tipo de piel declarado, forma de uso y adver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tiquetado sanitario y comercial de los cosméticos preenvasados es materia de una norma mexicana vigente; la información útil está en el reverso, y la frase publicitaria no es un dato sa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FEPRIS registra la NOM-141-SSA1/SCFI-2012 de etiquetado como vigente; consulta del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4-hidratacion-y-textur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funciones, no categorías comerciales. Una crema puede aportar agua, suavizar la superficie y dejar un sello, y de hecho muchas combinan dos de lo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ortar agua, suavizar y frenar la evaporación: los tres trabajos del capít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4-hidratacion-y-textur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a etiqueta de comercialización. Lo que decide son el clima, la ocupación y la comodidad medida dos horas después; el dato aprovechable del envase está en la forma de uso y las adver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una textura de este curso se justifica por una cifra de edad ni por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4-hidratacion-y-textur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osmético trabaja sobre las partes superficiales del cuerpo humano donde se aplica; el agua que bebe la persona es un asunto del cuerpo entero. Ninguna de las dos cosas hace el trabajo de l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sanitaria mexicana de producto cosmético, abierta en COFEPRIS el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4-hidratacion-y-textur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portar agua → Se siente fresco y ligera, cómodo en clima húm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avizar → La textura áspera al tacto baja desde la primera pa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llar → La tirantez de las dos horas desaparece, aunque pese un p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binar → Una sola fórmula cubre dos necesidades del ro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brar el trabajo antes que el producto evita la compr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4-hidratacion-y-textur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igroscópica · oclusivo · reve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tres trabajos son distintos, y la información aprovechable —tipo de piel declarado, forma de uso, advertencias— se lee en la parte traser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Wikipedia, «Glicerol» y «Vaselina»; registro de normas de COFEPRIS para el etiqu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4-hidratacion-y-textur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mbra el trabajo: agua, suavidad o sello → Ayuda a el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mprar por la frase grande del frente → Desvía la 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visar el clima y la temporada actual → Ayuda a el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mbiar cinco productos la misma semana → Desvía la 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Juzgar la comodidad a las dos horas → Ayuda a el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egir por el precio más alto disponible → Desvía la 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cisión buena es la que se sostiene ocho horas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4-hidratacion-y-textur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Clasific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pro la crema que promete borrar las líneas en una semana y dejo el s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renglón cambia un trabajo real (sellar) por una promesa de resultado. Ninguna crema de este curso transforma la piel en una semana, y esa afirmación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terial formativo habla de comodidad y de función; no promete cambios de apariencia en u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4-hidratacion-y-textur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Detective de errores»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zona donde la piel se sienta incómoda y escribe qué trabajo le falta: agua, suavidad o sello. Anota qué textura tienes en casa que pueda hacerlo y prueba dos días sin cambiar na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tex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tex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trabajos de un hidra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portar agua (higroscópico), suavizar la superficie (emoliente) y frenar la evaporación (oclusivo). Una fórmula puede hacer dos o tres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gel se queda corto en temporada seca con v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aporta agua pero deja que se evapore. Conviene sumar un sello en las zonas que tiran y aplicar sobre la piel apenas húm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lee de un envase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everso: tipo de piel declarado, forma de uso, advertencias y responsable de fabricación. La frase grande del frente es publicidad, no un dato sa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hace una prueba de tole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Zona pequeña durante dos o tres días, sin otros cambios; luego una zona grande y el veredicto a las dos horas. Un producto nuevo por vez y anotad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4-hidratacion-y-textura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7).]]></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7).]]></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7).]]></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7).]]></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7).]]></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5269" r:id="rId1"/>
    <p:sldLayoutId id="2481995270" r:id="rId2"/>
    <p:sldLayoutId id="2481995271" r:id="rId3"/>
    <p:sldLayoutId id="248199527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d6b74027cde464e91a453fe75db39a6a7bc67c473c271471.jpg"/>
  <Relationship Id="rId3" Type="http://schemas.openxmlformats.org/officeDocument/2006/relationships/hyperlink" Target="https://saludyestetica.lumbre.lat/object/sye-c04-r01-oa04-hidratacion-y-textur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4-r01-oa04-hidratacion-y-texturas" TargetMode="External"/>
  <Relationship Id="rId4" Type="http://schemas.openxmlformats.org/officeDocument/2006/relationships/hyperlink" Target="https://saludyestetica.lumbre.lat/object/sye-c04-r01-oa04-hidratacion-y-textura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4-r01-oa04-hidratacion-y-texturas" TargetMode="External"/>
  <Relationship Id="rId4" Type="http://schemas.openxmlformats.org/officeDocument/2006/relationships/hyperlink" Target="https://saludyestetica.lumbre.lat/object/sye-c04-r01-oa04-hidratacion-y-textura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4-r01-oa04-hidratacion-y-texturas" TargetMode="External"/>
  <Relationship Id="rId4" Type="http://schemas.openxmlformats.org/officeDocument/2006/relationships/hyperlink" Target="https://saludyestetica.lumbre.lat/object/sye-c04-r01-oa04-hidratacion-y-texturas"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hyperlink" Target="https://saludyestetica.lumbre.lat/object/sye-c04-r01-oa04-hidratacion-y-texturas" TargetMode="External"/>
  <Relationship Id="rId4"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4-hidratacion-y-texturas" TargetMode="External"/>
  <Relationship Id="rId3"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idra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ec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xtu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idrat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molien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clu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sm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4-r01-oa04-hidratacion-y-textur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s tres trabajos de un hidratante (aportar agua, suavizar la superficie y frenar la evaporación), elegir textura por comodidad, clima y ocupación en lugar de por la etiqueta de marketing, y aplicar una prueba de tolerancia antes de incorporar un producto a la ruti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4. Se explica qué hace cada tipo de fórmula sobre la capa externa, por qué una textura cómoda en junio puede incomodar en enero y cómo decidir con la propia piel, sin comprar por una palabra puesta en el frente del envase.]]></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idratación · texturas · oclusivo · emoliente · clima · tolera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dratación y elección de texturas: hidratar, emolientar y ocluir no son lo mis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elegir bien entre muchas cremas, geles y lociones, y personas que trabajan o quieren emprender en servicios de belleza y necesitan explicar diferencias de textura sin prometer resultados. No requiere conocimientos previos y no habilita para ejercer ninguna profesión sanitaria.]]></a:t>
            </a:r>
          </a:p>
        </p:txBody>
      </p:sp>
      <p:sp>
        <p:nvSpPr>
          <p:cNvPr id="11"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nte al estante de una farmacia, alguien busca «una crema para piel seca» y encuentra catorce opciones: gel, loción, crema, bálsamo, ungüento, «hidratación 24 horas», «piel madura», «con ácido hialurónico», «con ceramid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dratación y elección de texturas: hidratar, emolientar y ocluir no son lo mis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la del envase más caro y en enero le queda corta, en julio la siente pesada y termina regalándola.]]></a:t>
            </a:r>
          </a:p>
        </p:txBody>
      </p:sp>
      <p:sp>
        <p:nvSpPr>
          <p:cNvPr id="8" name=""/>
          <p:cNvSpPr txBox="1"/>
          <p:nvPr/>
        </p:nvSpPr>
        <p:spPr>
          <a:xfrm>
            <a:off x="514350" y="1876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le explicó que un hidratante puede estar haciendo tres trabajos distintos, que la textura es la forma en que se entrega ese trabajo y que la decisión se toma en la propia piel, no en la palabra grande del frente del envase.]]></a:t>
            </a:r>
          </a:p>
        </p:txBody>
      </p:sp>
      <p:sp>
        <p:nvSpPr>
          <p:cNvPr id="9"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ordena esos tres trabajos, da un método de prueba y deja fuera cualquier promesa de result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trabajos: dar agua, suavizar, sell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trabajo es aportar agua a la capa externa. Ahí trabajan las sustancias que atraen y retienen agua: la glicerina, por ejemplo, es «higroscópica», una palabra que significa que toma agua del ambiente y la conserva (F-WIKI-GLICEROL – Wikipedia, «Glicerol»; consultado 2026-10-25). Un hidratante con esa cualidad se siente fresco y se absorbe rápido; su limitación es también clara: si el aire está muy seco, el agua que puede conseguir es poca, y lo que la piel pierde por evaporación sigue saliendo igual de rápido. Por eso en clima seco una fórmula de este tipo se acompaña de los otros dos trabajos y no se deja so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trabajos: dar agua, suavizar, sell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trabajo es suavizar la superficie: rellenar los huecos microscópicos entre células que se levantaron y devolvieron una textura áspera. Es el trabajo de los emolientes, y se nota al tacto en la primera pasada: la piel se siente lisa, el maquillaje asienta mejor, la ropa ya no ras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trabajos: dar agua, suavizar, sell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rcer trabajo es frenar la evaporación, y ahí están los oclusivos, sustancias grasas que dejan una película sobre la piel: la vaselina, descrita en la referencia técnica como «mezcla semisólida de hidrocarburos del petróleo» (F-WIKI-VASELINA – Wikipedia, «Vaselina»; consultado 2026-10-25), es el ejemplo clásico y barat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tres trabajos no son marcas ni categorías de precio: son funciones, y una misma fórmula puede hacer dos o tres a la vez.]]></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 el agua que la piel retien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tener claro el camino del agua, porque explica buena parte de las molestias de temporada. La referencia técnica describe la capa más externa como «15 a 20 capas de células aplanadas» incrustadas en una matriz lipídica, que funciona «evitando la evaporación del agua» (F-WIKI-CORNEO – Wikipedia, «Capa córnea»; consultado 2026-10-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 el agua que la piel retien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decir: el agua no entra por la capa externa como por una esponja grande, sino que se pierde hacia afuera, y la tarea principal de una buena fórmula es que esa pérdida baje. Cuando la matriz lipídica se alteró —por lavado agresivo, por viento, por aire acondicionado o por sol—, la incomodidad no se resuelve sólo con más agua en la fórmula: se resuelve ayudando a retener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 el agua que la piel retien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n dos recomendaciones operativas con razonamiento explícito, no con promesa. Primera: aplicar el hidratante sobre la piel apenas húmeda, porque se aprovecha el agua que ya está en la superficie en lugar de esperar a que se evapore. Segunda: en clima seco o con viento, añadir una textura más densa encima o sólo en las zonas que lo piden, que es la forma práctica de poner un oclusivo donde hay pérdida. Ninguna de las dos dice «bebe más agua»: la hidratación interna depende del cuerpo entero y del agua que se toma, y un cosmético trabaja donde lo pones, sobre las partes superfici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 el agua que la piel retien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funciones, no tres marcas]]></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ortar agua, suavizar la superficie y frenar la evaporación son trabajos, no categorías de precio. Un mismo producto puede hacer dos o tres, y una rutina se arma eligiendo el trabajo antes que la marc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promesas de resultad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textura de este curso quita años, borra marcas de forma permanente ni transforma la piel. Lo que se afirma está en la función y en la comodidad, y el resto se queda fue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 el agua que la piel retien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1]]></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DED4C2">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el reverso del envase]]></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ipo de piel declarado, forma de uso, advertencias y responsable de fabricación. La frase grande del frente no es un dato sanitario: es publicidad (F-004 – NOM-141-SSA1/SCFI-2012, cl. 5.1.9; consultado 2026-10-25).]]></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mético trabaja en la superficie]]></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efinición sanitaria mexicana de cosmético se refiere a las partes superficiales del cuerpo humano (F-001 – Ley General de Salud, art. 269; consultado 2026-10-25). Lo que no es comodidad de superficie se registra y se consul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textura: comodidad, clima y ocup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xtura es el vehículo: gel, loción fluida, crema, bálsamo, ungüento.]]></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general es que a mayor densidad, mayor componente graso y mayor sensación de película; y esa película puede ser exactamente lo que se necesita en una mejilla expuesta al viento, o lo que no se puede tolerar en una frente que suda en el transporte públic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textura: comodidad, clima y ocup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lige por comodidad —qué se aguanta la piel a las dos horas, no al segundo de aplicar—, por clima y por temporada, y por lo que se hace con la vida: trabajo con polvo, cocina con grasa, turno en aire acondicionado, deporte al aire libre.]]></a:t>
            </a:r>
          </a:p>
        </p:txBody>
      </p:sp>
      <p:sp>
        <p:nvSpPr>
          <p:cNvPr id="8" name=""/>
          <p:cNvSpPr txBox="1"/>
          <p:nvPr/>
        </p:nvSpPr>
        <p:spPr>
          <a:xfrm>
            <a:off x="514350" y="2533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ducto que se siente incómodo ocho horas al día no se va a usar, y un producto sin usar no sirve para n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textura: comodidad, clima y ocup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o criterio legítimo es el gusto. Que una crema huela poco, que no deje la piel pegajosa, que se pueda peinar el cabello después de aplicar en la nuca o que no manche el cuello de la camisa son decisiones razonables, no caprichos: la estética es parte del cuidado y la comodidad es lo que sostiene el hábito. Lo que no es un criterio válido es la palabra grande del envase. «Piel madura», «antiedad» o «renovación extrema» son nombres de marketing; el dato aprovechable está en el reverso: para qué tipo de piel se declara, cómo indica usarlo, qué advierte y quién lo fabric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textura: comodidad, clima y ocupación]]></a:t>
            </a:r>
          </a:p>
        </p:txBody>
      </p:sp>
      <p:pic>
        <p:nvPicPr>
          <p:cNvPr id="3" name="" descr="Incorporar una textura nueva">
            <a:hlinkClick r:id="rId3" tooltip="Incorporar una textura nuev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sin cambiar toda la rutina de golp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4-hidratacion-y-textura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edad y la etiqueta de marketing no decid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dad cambia cosas reales: con los años la piel suele perder comodidad, se siente más delgada en antebrazos y manos, y hay quien necesita una textura más densa en invierno que en verano.]]></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o la edad no decide el producto, y menos una cifra: dos personas con diez años de diferencia pueden tener el clima, el oficio y la exposición solar al revés, y sus necesidades de textura quedan invertid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edad y la etiqueta de marketing no decid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e curso no se afirma que ninguna crema quite años, borre marcas de forma permanente o cambie la estructura de la piel por encima de lo que consta en su etiqueta, porque esas afirmaciones no se pueden sostener con honestidad desde una lección de hábito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el frente del envase conviene tener una postura fría. En México el etiquetado de los cosméticos preenvasados está regulado por la NOM-141-SSA1/SCFI-2012, de etiquetado sanitario y comercial, que aparece como vigente en el registro público de COFEPRIS (F-004 – NOM-141-SSA1/SCFI-2012, c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edad y la etiqueta de marketing no decid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5.1.9; F-007 – COFEPRIS, «Productos cosméticos», registro de normas; consultado 2026-10-25); eso significa que la parte útil de la información —uso declarado, advertencias, responsable— tiene que estar en el envase, y que una frase publicitaria no es un dato sanitari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el reverso antes que el frente es la única técnica de compra que este curso enseña, y funciona igual para una crema de farmacia, para un producto de mercado y para lo que se ofrece en un sal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edad y la etiqueta de marketing no decid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ón, textura que suele resultar cómoda y la señal de que no lo fue. La comodidad es el criterio, medida dos horas después de aplicar y no en el instante de un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1]]></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305050"/>
                <a:gridCol w="3038475"/>
                <a:gridCol w="2771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xtura que suele funcio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que hay que cambi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icina con aire acondicionado todo 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ión ligera de día y crema más densa en mejillas de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rantez a las dos horas, o película que no se tol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orada seca y v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ma densa, con una capa de sello en zonas que tir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mación que no cede pese a aplicar dos v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or y transporte 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l o loción fluida, sin oclusivo en la fr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ación de casco pegajoso y maquillaje que se ca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1]]></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305050"/>
                <a:gridCol w="3038475"/>
                <a:gridCol w="2771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xtura que suele funcio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que hay que cambi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s y talones ex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ura densa o bálsamo, aplicada al terminar de la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ietas, o una crema que desaparece en diez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árpados y zonas f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y poca cantidad de una fórmula lig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dor al aplicar o hinchazón a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con polvo o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ura ligera de día, la densa sólo de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olvo se pega a la cara durante 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ueba de tolerancia: cómo incorporar un producto sin dra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cuencia es aburrida y por eso funciona. Se toma el producto nuevo y se aplica en una zona pequeña y discreta —antebrazo o detrás de la oreja— durante dos o tres días, sin cambiar nada más de la rutina. Si no aparece molestia, se pasa a una zona más grande del rostro y se espera el veredicto de las horas, no el del segundo en que se unta: ¿sigue cómodo al cabo de dos horas, debajo del fotoprotector de día o de la almohada de noche? Si la respuesta es sí, se incorpora un solo producto y se anota en el registro con fecha. Si la respuesta es no, se devuelve el envase a donde estaba y se queda fue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ueba de tolerancia: cómo incorporar un producto sin dra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de aplicación se rige por una lógica simple: de la textura más ligera a la más densa, porque una película grasa encima impide que entre lo que viene después. En la práctica, para la mayoría de la gente esto cabe en dos opciones: gel o loción ligera de día, bajo el fotoprotector, y crema más densa de noche sólo donde la piel la pida. No hace falta cubrir todo el cuerpo con la misma fórmula ni comprar tres productos distintos: en muchos casos basta con una textura ligera para el rostro y una más densa para manos, talones y codos, que son las zonas que más tir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ueba de tolerancia: cómo incorporar un producto sin drama]]></a:t>
            </a:r>
          </a:p>
        </p:txBody>
      </p:sp>
      <p:pic>
        <p:nvPicPr>
          <p:cNvPr id="3" name="" descr="Tres trabajos, tres decisiones">
            <a:hlinkClick r:id="rId3" tooltip="Tres trabajos, tres decisione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busca cada fórmula y cómo se nota en la pie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4-hidratacion-y-textura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termina la hidratante y empieza la pregun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equedad que se acomoda con textura y con clima es un asunto de hábitos. Hay otras situaciones donde una crema deja de ser la respuesta: una zona que arde cada vez que se aplica algo, una descamación que persiste semanas pese a la hidratante, una molestia con grietas que sangran, una comezón intensa que despierta de noche o una reacción que apareció el mismo día de un producto nuevo. En esos casos se suspende lo que irrita, se deja la rutina en lo mínimo y se busca valoración profesional. Es una frontera, no una alarma: la mayoría de las veces se resuelve con menos producto y mejor elegi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termina la hidratante y empieza la pregun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rvicio de belleza maneja el mismo límite con otras palabras. Se puede hidratar la piel de una cliente antes de un masaje, se puede elegir una textura distinta por clima o por preferencia, se puede registrar que «en la mejilla izquierda quedó más roja de lo habitual». Lo que no se hace: decir que la crema va con algo que se vio, ni ofrecer una hidratante como respuesta a una lesión, ni prometer que con el tratamiento de la casa la piel quedará transformada. Y si la persona pregunta qué le pasa, la respuesta honesta es la misma de siempre: lo observa, lo anota y lo lleva a consultar a quien puede explorar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termina la hidratante y empieza la pregunta · Procedimiento: elegir textur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mbra el trabajo antes que el produc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una frase: «necesito que la mejilla deje de tirar al mediodía» o «quiero que mis talones no raspen al dormir». El trabajo es aportar agua, suavizar o sellar. Si no se nombra el trabajo, se compra una frase publicitar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termina la hidratante y empieza la pregunta · Procedimiento: elegir textur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el clima y la temporada real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l clima de la foto del envase: el tuyo, en el mes que corre. Aire acondicionado, viento, temporada de secas y calor cambian la necesidad de sello. Una misma persona puede necesitar dos texturas distintas dentro del mismo año, y eso no es tener la piel confus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termina la hidratante y empieza la pregunta · Procedimiento: elegir textur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grega la ocupación a la ecuac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rnos de pie, cocina, obra, polvo, lavado de manos frecuente o un casco de moto: cada uno pide una textura. En un servicio de belleza, la persona que hace manicura o lava cabello todo el día necesita un sello en las manos; la que trabaja en recepción puede preferir algo lige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termina la hidratante y empieza la pregunta · Procedimiento: elegir textur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el reverso del envas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po de piel declarado, forma de uso, advertencias, país y responsable de fabricación. Los ingredientes se leen como lista, no como promesa, y aquí no se traducen concentraciones: lo que la etiqueta no dice, no se sup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termina la hidratante y empieza la pregunta · Procedimiento: elegir textur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con la regla de la zona pequeñ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o tres días en antebrazo o detrás de la oreja, sin más cambios en la rutina. Después, una zona grande y el veredicto a las dos horas: comodidad, sin ardor, sin película insoportable, sin necesidad de limpiar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termina la hidratante y empieza la pregunta · Procedimiento: elegir textur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corpora y regist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ducto nuevo por vez, con fecha, zona, hora y cómo quedó la piel. Si se usan dos texturas, queda claro cuál va primero: la ligera antes de la densa. En seis semanas de notas se puede decir algo honesto sobre si la textura ayudó, sin prometer que transformó n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termina la hidratante y empieza la pregunta · Caso trabajado: la crema cara que no alcanzaba · Paso 1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Lucía, veintiséis años, trabaja en un almacén con puertas abiertas al viento de la temporada seca y vive en una casa con calefacción por la noche. Compró un gel «hidratante intenso» porque el envase prometía agua y porque era el que menos se sentía en la cara. A las dos horas tenía tirantez en las mejillas y descamación alrededor de la boca; su primera idea fue comprar una fórmula más cara del mismo tip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termina la hidratante y empieza la pregunta · Caso trabajado: la crema cara que no alcanzaba · Paso 2 de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decide por trabajo y clim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nombrar el trabajo aparece que lo que falta es sello, no agua: el viento y el aire caliente están aumentando la pérdida de agua de la capa externa. La prueba se hace con lo que ya hay en casa: el gel de día, y una textura densa —una crema más rica o una capa fina de un oclusivo de bolsillo— sólo en las mejillas al terminar de lavarse, antes de dormir. No se cambia el limpiador, no se añade un producto nuevo al mismo tiemp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termina la hidratante y empieza la pregunta · Caso trabajado: la crema cara que no alcanzaba · Paso 3 de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ijeron las nota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inco días la tirantez de las dos horas desapareció y la descamación del contorno bajó. La conclusión no es que el gel fuera malo: era el trabajo equivocado para ese clima, y resultó más barato que la crema cara. Quedó un pendiente en el registro: una línea de grieta en el labio que no terminaba. Lucía la anotó con fecha y resolvió el clima primero; si en dos semanas seguía igual, la consulta aparece en el registro con la pregunta ya escri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termina la hidratante y empieza la pregunta]]></a:t>
            </a:r>
          </a:p>
        </p:txBody>
      </p:sp>
      <p:pic>
        <p:nvPicPr>
          <p:cNvPr id="3" name="" descr="Checklist antes de comprar una crema">
            <a:hlinkClick r:id="rId3" tooltip="Checklist antes de comprar una crem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reguntas que sustituyen a la frase del envas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4-hidratacion-y-texturas"/>
              </a:rPr>
              <a:t><![CDATA[Ver imagen original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or la frase grande del frente. «Piel madura», «antiedad» o «hidratación profunda» no describen un trabajo. El dato útil está al reverso: tipo de piel declarado, forma de uso y advertencias. Leer al revés es el truco más rentable de este capítulo.]]></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misma textura todo el año. El clima, el viento y la calefacción cambian lo que se necesita. La sensación de que un producto «ya no funciona» suele ser una pregunta de sello, no una falla del produc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sobre la piel totalmente seca. Se pierde el agua disponible en la superficie. Aplicar con la piel apenas húmeda, justo después del lavado, mejora la comodidad sin gastar más product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 la textura densa debajo del fotoprotector de día. La película grasa puede hacer que lo de encima no asiente, se formotee o se sienta insoportable. La densa va de noche o sólo en zonas; el día pide algo liger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rar que una crema hidrate por dentro. Un cosmético trabaja donde se aplica, sobre las partes superficiales. El agua que toma la persona es otra cosa, y ninguna de las dos se sustituye con la otra ni con una promesa de laboratori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 el trabajo primero: agua, suavidad o sello; después busca el produc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textura por clima, temporada y ocupación, no por la edad que aparece en el envas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sobre piel apenas húmeda y juzga la comodidad a las dos horas, no en el primer tac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orpora una fórmula nueva por vez, con prueba de zona pequeña y registro con fech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1]]></a:t>
            </a:r>
          </a:p>
        </p:txBody>
      </p:sp>
      <p:sp>
        <p:nvSpPr>
          <p:cNvPr id="7" name="" descr=""/>
          <p:cNvSpPr/>
          <p:nvPr/>
        </p:nvSpPr>
        <p:spPr>
          <a:xfrm>
            <a:off x="514350" y="18669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olestia persiste pese a ajustar la textura, se suspende lo irritante y se consul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el producto nuevo y pide valoración profesional si aparece ardor que se repite en cada aplicación, hinchazón de párpados o labios, una comezón intensa que despierta por la noche, grietas que sangran, una descamación que persiste semanas pese a mejorar la textura, o una reacción que se extiende más allá de donde se aplicó (F-014 – AAD, celulitis, y CDC, infección fúngica: señales que exigen valoración médica; consultado 2026-10-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1]]></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molestia apareció después de un servicio de belleza, se detiene el siguiente paso, se guarda el producto o la ficha y se pide por escrito qué se aplicó y en qué zona; el establecimiento debe poder contestar. Para una urgencia de riesgo vital se acude de inmediato a un servicio de emergencias.]]></a:t>
            </a:r>
          </a:p>
        </p:txBody>
      </p:sp>
      <p:sp>
        <p:nvSpPr>
          <p:cNvPr id="10" name=""/>
          <p:cNvSpPr txBox="1"/>
          <p:nvPr/>
        </p:nvSpPr>
        <p:spPr>
          <a:xfrm>
            <a:off x="685800" y="27908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ún hidratante, gel o crema de este curso es un medicamento: no trata infecciones, no atiende lesiones y no sustituye una consulta, y esta lección no evalúa la gravedad de nada que se vea en la pi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trabajo hace una sustancia higroscópica como la gliceri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rena la evaporación dejando una película gras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oma y retiene agua, por eso se siente fresca y liger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llena los huecos entre células para suavizar el tact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orta agua al cuerpo entero desde la superfici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temporada seca con viento, la piel vuelve a tirar a las dos horas de aplicar un gel ligero. ¿Qué le falta a la ruti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ás capas de gel, aplicadas varias vece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componente de sello que reduzca la evaporació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limpiador más desengrasant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eber más agua y dejar la crem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mejor manera de usar el envase de un hidratante como criterio de comp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er la frase grande del frente, que resume lo que hac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er el reverso: tipo de piel declarado, forma de uso y advertencia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egir el más caro, porque la textura se pag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en redes qué producto está de mo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idratar, emolientar y ocluir son tres trabajos que puede hacer una sola fórmul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dad que aparece en el envase («piel madura») es un criterio técnico para elegir textu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rema puede sustituir el agua que la persona toma durante el dí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trabajo con su señal en la pie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portar agu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aviz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ll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bina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textura áspera al tacto baja desde la primera pasad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tirantez de las dos horas desaparece, aunque pese un poc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sola fórmula cubre dos necesidades del rostr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siente fresco y ligera, cómodo en clima húme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glicerina es ___, así que retiene agua. La vaselina es una «mezcla semisólida de hidrocarburos del petróleo» y actúa como ___. El dato útil de un envase está en el ___ , no en la frase publicitaria del fren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ecisión según cómo ayude a elegir una textu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yuda a elegi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vía la elec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mbra el trabajo: agua, suavidad o sell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prar por la frase grande del frente]]></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isar el clima y la temporada actual]]></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mbiar cinco productos la misma seman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Juzgar la comodidad a las dos hor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egir por el precio más alto disponible]]></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elección de textura se convierte en una promes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qué el gel de siempre y sumé una capa densa sólo en las mejillas.]]></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é el resto de la rutina igual para poder atribuir el cambi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o la crema que promete borrar las líneas en una semana y dejo el sello.]]></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é con fecha cómo quedó la piel a las dos hor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la molestia sigue en dos semanas, lo llevo escrito a una consul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4-hidratacion-y-te-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4-hidratacion-y-te-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4-hidratacion-y-te-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4-hidratacion-y-te-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4-hidratacion-y-te-ex0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4-hidratacion-y-te-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4-r01-oa04-hidratacion-y-te-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4-r01-oa04-hidratacion-y-te-ex0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4-r01-oa04-hidratacion-y-te-ex0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4-r01-oa04-hidratacion-y-te-ex10]]></a:t>
            </a:r>
          </a:p>
        </p:txBody>
      </p:sp>
      <p:sp>
        <p:nvSpPr>
          <p:cNvPr id="12" name=""/>
          <p:cNvSpPr txBox="1"/>
          <p:nvPr/>
        </p:nvSpPr>
        <p:spPr>
          <a:xfrm>
            <a:off x="514350" y="2981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ces qué trabajo necesita tu piel, eliges textura por clima y ocupación y sabes cómo probar un producto antes de sumarlo.]]></a:t>
            </a:r>
          </a:p>
        </p:txBody>
      </p:sp>
      <p:sp>
        <p:nvSpPr>
          <p:cNvPr id="13" name=""/>
          <p:cNvSpPr txBox="1"/>
          <p:nvPr/>
        </p:nvSpPr>
        <p:spPr>
          <a:xfrm>
            <a:off x="514350" y="3667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os tres trabajos y a la tabla de situaciones; después repite el sor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zona donde la piel se sienta incómoda y escribe qué trabajo le falta: agua, suavidad o sello. Anota qué textura tienes en casa que pueda hacerlo y prueba dos días sin cambiar nada má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textu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rtar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groscópico, fresco, ligero: la glicer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av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oliente: baja lo áspero al 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l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clusivo: frena la evaporación, la vasel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en de 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o la ligera, después la den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erso: uso declarado y advert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textur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4-r01-oa04-hidratacion-y-texturas"/>
              </a:rPr>
              <a:t><![CDATA[Abrir el juego en el O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crema sin dejar diner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trabajos de un hidratan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crema sin dejar diner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portar agua (higroscópico), suavizar la superficie (emoliente) y frenar la evaporación (oclusivo). Una fórmula puede hacer dos o tres a la vez.]]></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crema sin dejar diner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gel se queda corto en temporada seca con vien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crema sin dejar diner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aporta agua pero deja que se evapore. Conviene sumar un sello en las zonas que tiran y aplicar sobre la piel apenas húmed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crema sin dejar diner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lee de un envase para decidi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crema sin dejar diner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verso: tipo de piel declarado, forma de uso, advertencias y responsable de fabricación. La frase grande del frente es publicidad, no un dato sanitari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crema sin dejar diner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hace una prueba de toleranci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crema sin dejar diner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Zona pequeña durante dos o tres días, sin otros cambios; luego una zona grande y el veredicto a las dos horas. Un producto nuevo por vez y anotado con fech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hidratante hace uno o varios de tres trabajos: aportar agua, suavizar la superficie o frenar la evaporación. Se elige por el trabajo que falta, por el clima de la temporada, por la ocupación del día y por la comodidad medida a las dos horas, no por la cifra de edad ni por la frase grande del envase; eso se lee al reverso, donde están el uso declarado y las advertencias. Se prueba en una zona pequeña, entra de uno en uno y se anota con fecha. Y se le deja su lugar: la textura sostiene la comodidad de la superficie, y lo que persiste o molesta de verdad se lleva a una consult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GLICEROL · Wikipedia, «Glicerol» (glicerina): propiedad higroscópica · https://es.wikipedia.org/wiki/Glicerol · consulta: 2026-10-25 · alcance: Capa A. Referencia técnica general, sin jurisdicció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VASELINA · Wikipedia, «Vaselina»: mezcla semisólida de hidrocarburos del petróleo, uso tópico · https://es.wikipedia.org/wiki/Vaselina · consulta: 2026-10-25 · alcance: Capa A. Referencia técnica general, sin jurisdicción: describe el petrolato como base de pomada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CORNEO · Wikipedia, «Capa córnea» (Estrato córneo): matriz lipídica y evaporación del agua · https://es.wikipedia.org/wiki/Capa_c%C3%B3rnea · consulta: 2026-10-25 · alcance: Capa A. Referencia técnica general, sin jurisdicci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Productos cosméticos», artículos 269 a 272. · https://www.diputados.gob.mx/LeyesBiblio/pdf/LGS.pdf · consulta: 2026-10-25 · alcance: Capa B, federal. Artículo 269: definición de cosmético y fines sobre las partes superficiales del cuerpo humano; artículo 270: no se pueden atribuir a los cosméticos acciones propias de los medicamentos. Texto vigente con reformas publicadas en el DOF el 15-01-202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Capa B, federal y de observancia obligatoria. Cláusula 3.23 (definición de protector solar), 5.1.7 y 5.1.8 (etiquetado sanitario y comercial, instrucciones de uso obligatorias) y 5.1.9 (declaraciones prohibidas: propiedades no comprobables o propias de los medicamento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7 · COFEPRIS, «Productos cosméticos»: definición de cosmético y registro de normas aplicables, con la NOM-141-SSA1/SCFI-2012 vigente. · https://www.gob.mx/cofepris/acciones-y-programas/productos-cosmeticos-404020 · consulta: 2026-10-25 · alcance: Capa B, federal (autoridad sanitaria); página fechada el 25 de julio de 2025. Se citan la definición y el estado VIGENTE del registro de normas. La lección no afirma si un cosmético requiere o no aviso ante COFEPRIS: ese punto quedó sin verificar en el registro de la cas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AD (celulitis) y CDC (infección fúngica de uñas): señales que exigen valoración médica. · https://www.aad.org/public/diseases/a-z/cellulitis-overview · consulta: 2026-10-25 · alcance: Capa A, internacional. Piel roja e hinchada, caliente y dolorosa al tacto, como cuadro de atención médica inmediata; uña descolorida o quebradiza, como cuadro que exige prueba. Se usa sólo como señal de consulta: la lección no nombra ningún diagnóstic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4-hidratacion-y-texturas"/>
              </a:rPr>
              <a:t><![CDATA[Hidratación y elección de texturas: hidratar, emolientar y ocluir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editorial de la casa. Revisión editorial: sí, 2026-10-25. Revisión por un profesional sanitario: no realizada, pendiente antes de tratar cualquier afirmación clínica. Material formativo de carácter informativo: no diagnostica, no trata lesiones, no indica tratamientos y no sustituye una consulta; no habilita para ejercer una profesión sanitari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2026-10-26T01:43:16Z</dcterms:created>
  <dcterms:modified xsi:type="dcterms:W3CDTF">2026-10-26T01:43:16Z</dcterms:modified>
  <dc:title>Hidratación y elección de texturas: hidratar, emolientar y ocluir no son lo mismo</dc:title>
  <dc:description>Presentación editable del OA «Hidratación y elección de texturas: hidratar, emolientar y ocluir no son lo mismo». Enlace: https://saludyestetica.lumbre.lat/object/sye-c04-r01-oa04-hidratacion-y-texturas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