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servación de la piel sin autodiagnóstico: luz, tiempo y un registro que sirv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rar no es lo mismo que vigilar»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rar no es lo mismo que vigilar»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hora y distancia: las condiciones del mirar»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hora y distancia: las condiciones del mirar»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hora y distancia: las condiciones del mirar»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hora y distancia: las condiciones del mirar»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anota: el registro que sí sirv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visión en cuatro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ndiciones estables, descripción con fecha y una decisión por hallaz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un cambio merece consult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un cambio merece consult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observación no debe convertirs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casillas para cada cosa que 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ónde se resuelve lo observado, según cómo se co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miradas y una decisión: con qué se queda el registr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semanal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Fija el día y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ía por semana, la misma hora aproximada, junto a una ventana con luz indirecta, con la piel limpia y sin maquillaje. Anota en el registro el día y la hora: si las condiciones cambian, la comparación también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semanal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corre un orden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ra y cuello, cuero cabelludo con las manos, orejas y cuello, manos y antebrazos, piernas y plantas, y zonas que se revisan con espejo de mano o con ayuda. El orden fijo evita dejar siempre la misma zona sin mirar, que es lo que pasa cuando se revisa «lo que inco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semanal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scribe con cinco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Zona con palabras que se puedan reencontrar, qué se vio, tamaño aproximado, desde cuándo y si molesta. Prohibido poner nombres de enfermedades o copiar términos de una búsqueda: si no sabes cómo llamarlo, descríbelo, que para eso está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semanal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grega el contexto que cambia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ías de sol fuerte, un producto nuevo, cambio de clima, un golpe o raspón, tratamiento en curso, embarazo o lactancia, enfermedades ya diagnosticadas. No hace falta que parezcan relacionadas: se anotan porque ordenan la conversación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semanal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lasifica en una sola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ábito, consulta o preferencia. Si dudas entre dos, quédate con consulta; el error caro es tratar como gusto algo que alguien tendría que explorar. Escribe la casilla junto al renglón y ponle fecha 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semanal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epara la cita con lo que ya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el registro: hechos, contexto, casilla, lo que probaste y tu pregunta concreta. Termina preguntando qué esperar y cuándo volver a mirar. Salir con dos preguntas sin contestar es peor que no haber preparad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mancha en el anteb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Tomás, cuarenta y dos años, trabaja medio tiempo en un almacén con puerta abierta al sol. Nota una marca café en el antebrazo derecho y pasa diez días buscándole nombre en internet: sale con dos posibilidades, ninguna descartable, ambas alarmantes. Duerme mal, se mira tres veces al día y compra una crema porque un foro decía que «eso se quema con á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mancha en el anteb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ve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plicar las condiciones fijas y anotar, aparecen datos que la búsqueda no tomaba: la marca está desde el verano, no cambió de tamaño en dos semanas de observación, no pica y tiene otras tres hermanas del mismo color en el lado expuesto. La clasificación no se inventa en casa, pero la casilla sí se prepara: es un cambio observado con contexto, y se resuelve con una cita y no con un ácido comprado por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mancha en el anteb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llevó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ás llevó seis renglones: fecha de la primera nota, zona, descripción, las otras tres marcas, las horas de sol en la puerta del almacén y lo que aplicó. La conversación fue distinta: menos tiempo explicando, preguntas sobre exposición sostenida y una indicación de seguimiento con plazo. La lección no dice qué era la marca: dice que el registro acortó el camino y que el nombre lo puso quien exploró, no el f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una revisión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onviene comprobar antes de cerrar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luz natural indirecta, a media distancia, sin maquillaje y anotando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diciones estables y fecha convierten la mirada en dato. La lupa y la luz artificial exageran sombras y rojeces, y revisarse cinco veces al día produce ruido, no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bservación sirve para decidir; sin condiciones fijas, sólo agranda la inquie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describo con fecha, zona y contexto, y decido en qué casilla ca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cribir y clasificar es la parte que toca en casa. Poner nombre a lo que aparece le corresponde a quien explora, y actuar sobre un nombre prestado suele terminar en gasto y de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azones para consultar: cambio de forma, color o tamaño; evolución rápida; sangre, supuración o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saber que existe y llevar el registro a quien lo interp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tipo de criterios se interpreta con historia clínica y exploración. En casa se describe y se fecha; el nombre lo pone quien examina, no una letra copiada de una nota i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ota del IMSS citada describe una regla de detección temprana: es una herramienta de quien exa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agen muestra si algo cambió de tamaño o de color en condiciones comparables. Interpretar lo que es requiere exploración: la foto es contexto para la consulta, nunca u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istro es material de comparación; poner nombres le corresponde a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o es preferencia estética: se decide con gusto y presupuesto, sin apuro. La consulta se justifica cuando hay cambio, molestia o evolución, no cuando hay dis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sillas: hábito, consulta o p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biar las condiciones a cada revisión exagera las diferencias y produce falsas alarmas. Conviene una frecuencia estable, con luz y distancia const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isma referencia técnica recuerda que la piel cambia con el clima, el ciclo y lo aplicado ay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quedad que mejora al hidratar → Hábito: sostener y volver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marca que creció en tres semanas → Consulta: registro en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tono que no me gusta pero no cambia → Preferencia: gusto y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ezón que no deja dormir → Consulta: se suspende lo que ir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silla admite una acción distinta; mezclarlas es lo que hace gast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echa · coincidió · exp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inco datos convierten la impresión en material comparable. Interpretar es una operación de consulta, no de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bservación sirve para decidir; el registro se lleva a la cita como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irar siempre junto a la misma ventana → Ayuda a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pararse con fotos filtradas de otras personas → Estor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la fecha de cada hallazgo → Ayuda a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visarse cinco veces al día con luz de baño → Estor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ncluir el sol y los productos nuevos del periodo → Ayuda a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uscar en foros el nombre de lo que apareció → Estor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diciones estables más descripción: eso separa la observación de la vigil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cribo: «esto es grave, ya sé qué tengo y qué voy a compra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cierra la observación con una conclusión que nadie confirmó. En el registro se describe, se fecha y se clasifica: el nombre lo pone quien explora, en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una tabla de «si ves X, tienes Y» aparece en este curso po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2-observar-sin-diagnostic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una revisión de tu piel con las condiciones de esta lección: luz, distancia, fecha y cinco datos. Debajo pon la casilla que elegiste y por qué. Si te costó clasificar, eso ya es información para llevar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mirar sin interpre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mirar sin interpre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revisar la piel y con qué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vez por semana o cada dos semanas, junto a una ventana con luz indirecta, a media distancia, con la piel limpia y sin maquillaje. Dos minutos por recorrido ba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datos lleva un renglón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zona descrita con palabras reencontrables, qué se notó, desde cuándo y con qué coincidió: sol, producto nuevo, clima, golpe o tratamiento en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azones bastan para pedir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o de forma, color o tamaño que no revierte; evolución rápida; sangrado, supuración o costra que no cierra; dolor o comezón que quita el sueño; otro síntoma al lado; o aparición tras un servicio de bel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te curso no da una tabla de señales y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onvierte la observación en una interpretación casera. Sin exploración ni historia, un nombre prestado lleva a comprar, esperar de más o asustars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2-observar-sin-diagnostica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149" r:id="rId1"/>
    <p:sldLayoutId id="2482002150" r:id="rId2"/>
    <p:sldLayoutId id="2482002151" r:id="rId3"/>
    <p:sldLayoutId id="24820021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31717b4c401caa8cc636a603ad1498ca834188773850bfe1.jpg"/>
  <Relationship Id="rId3" Type="http://schemas.openxmlformats.org/officeDocument/2006/relationships/hyperlink" Target="https://saludyestetica.lumbre.lat/object/sye-c04-r01-oa02-observar-sin-diagnostic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4-r01-oa02-observar-sin-diagnosticar" TargetMode="External"/>
  <Relationship Id="rId4" Type="http://schemas.openxmlformats.org/officeDocument/2006/relationships/hyperlink" Target="https://saludyestetica.lumbre.lat/object/sye-c04-r01-oa02-observar-sin-diagnosticar"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4-r01-oa02-observar-sin-diagnosticar" TargetMode="External"/>
  <Relationship Id="rId4" Type="http://schemas.openxmlformats.org/officeDocument/2006/relationships/hyperlink" Target="https://saludyestetica.lumbre.lat/object/sye-c04-r01-oa02-observar-sin-diagnosticar"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4-r01-oa02-observar-sin-diagnosticar" TargetMode="External"/>
  <Relationship Id="rId4" Type="http://schemas.openxmlformats.org/officeDocument/2006/relationships/hyperlink" Target="https://saludyestetica.lumbre.lat/object/sye-c04-r01-oa02-observar-sin-diagnosticar"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hyperlink" Target="https://saludyestetica.lumbre.lat/object/sye-c04-r01-oa02-observar-sin-diagnosticar" TargetMode="External"/>
  <Relationship Id="rId4"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2-observar-sin-diagnosticar"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serv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todiagnóstic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u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rv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4-r01-oa02-observar-sin-diagnostic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forma de observar la piel con condiciones estables y registro fechado, distinguir qué cambio merece una consulta y explicar por qué ninguna observación doméstica pone nombre a lo que se 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4. Enseña a mirarse con criterio —luz, distancia, frecuencia y notas— y a decidir qué se sostiene con hábitos, qué es preferencia y qué se lleva a una consulta. No incluye ninguna tabla de equivalencias entre señales y enfermedade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servación · registro · consulta · lunares · mitos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ción de la piel sin autodiagnóstico: luz, tiempo y un registro que sir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seguir su propia piel sin interpretarse, y personas que trabajan en servicios de belleza y necesitan registrar lo que observan sin atribuirle un nombre. No requiere conocimientos previos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ción de la piel sin autodiagnóstico: luz, tiempo y un registro que sir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e fotografía la cara cada mañana con la luz del baño, compara las fotos de treinta días y cada vez ve algo nuevo: una sombra, un poro, una mancha que ayer no estaba. Otra se revisa con una lupa y una app que reconoce lesiones, y sale con tres nombres distintos y la sensación de tener una emergencia. Las dos están mirando mucho y observando poco. La diferencia no está en el empeño sino en las condiciones: con qué luz, cada cuánto, anotando qué, y aceptando de antemano que nadie pone nombre a lo que ve su propia piel. Esta lección organiza esas cuatro cosas y deja claro el límite de una mirada domés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rar no es lo mismo que vigi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servación tiene un propósito práctico: decidir. Sirve para saber si un cambio merece una consulta, si una rutina está funcionando o si algo es simplemente gusto. La vigilancia, en cambio, no decide nada: se alimenta de sí mism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 cuando alguien revisa su cara cinco veces al día, cuando una comparación entre fotos de distinta luz produce una alarma nueva cada mañana, o cuando se busca en internet un nombre para lo que se ve y se sale con una conclusión pres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rar no es lo mismo que vigi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no la pone la cantidad de interés sino el propósito de la mirada: si después de mirar hay una decisión, es observación; si sólo hay más inquietud, es vigila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rar no es lo mismo que vigi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e decirlo sin rodeos porque este curso enseña a mirar: aquí nadie interpreta lo que aparece en la piel. Poner nombre a algo es una operación que requiere exploración, historia clínica y a veces estudios, y eso le corresponde a un profesional sanitario. Lo que sí se puede hacer en casa, y se hace bien, es describir: dónde está, desde cuándo, si cambió, si molesta, con qué coincidió. Un registro honesto de esas cinco preguntas rinde más en una consulta que una interpretación entusiasta de lo que se creyó ver, porque acorta el tiempo de explicación y evita que se repitan preguntas ya contesta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hora y distancia: las condiciones del mir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tad de las falsas alarmas se resuelven arreglando la luz. Una bombilla ámbar de baño acentúa sombras y rojeces; la luz de arriba marca surcos que a media tarde no existen; la pantalla del celular añade su propia iluminación.]]></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ráctica es simple: mirar junto a una ventana, con luz natural indirecta, a una distancia de medio metro, sin maquillaje y con la piel limpia, y hacer siempre la revisión en las mismas condici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hora y distancia: las condiciones del mir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uerpo pasan tres cosas más: hay zonas que exigen un espejo de mano y buena luz lateral, hay zonas que se ven mejor de pie que sentadas y hay zonas a las que conviene pedir ayuda, como la espalda o el cuero cabellu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hora y distancia: las condiciones del mir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mitad se resuelve arreglando el calendario. La piel cambia con el ciclo, con el clima, con el descanso, con el sol de ese fin de semana y con lo que se aplicó ayer, así que una revisión diaria produce ruido: hoy más opaca, mañana más roja, pasado con una marca que ya no está. Una revisión semanal o quincenal, a una hora parecida, tiene mucho mejor señal. Y dos minutos, en lugar de media hora: la observación sostenida cansa la vista y empieza a inventar defectos. Este curso no pide que nadie se examine con rigor clínico; pide constancia, condiciones estables y una línea de no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hora y distancia: las condiciones del mir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mirar, con qué condiciones y qué anotar para que la observación sirva para decidir. Es formación de carácter informativo: no diagnostica, no interpreta lesiones ni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tablas de equivalencias]]></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quí no hay ninguna lista de «si ves X, tienes Y». Un nombre de enfermedad lo pone quien explora; en casa se describe, se fecha y se decide a quién pregun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hora y distancia: las condiciones del mir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sma luz, misma distancia]]></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larmarte por algo nuevo, repite la mirada en las mismas condiciones: ventana, medio metro, piel limpia y sin maquillaje. Gran parte del ruido desaparece ahí.]]></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no es evidencia]]></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notas y las fotos con fecha sirven para comparar y para explicar; no prueban qué es algo. Se llevan a la consulta como contexto, nunca como veredi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nota: el registro que sí sir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útil cabe en una columna de cinco datos. Fecha. Zona exacta, con palabras que se puedan volver a encontrar: «mejilla derecha, a dos dedos de la nariz», no «la cara». Qué se notó, descrito sin nombre de enfermedad: color, tamaño aproximado, relieve, si pica, si duele, si sangra. Desde cuándo, dicho con honestidad: «hoy lo noté, pero podría tener semanas» es más útil que inventar una fecha. Y con qué coincidió: un sol fuerte, un producto nuevo, un cambio de jabón, un tratamiento en proceso, un golpe. Con esos cinco renglones la observación deja de ser una impresión y se vuelve un material compar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nota: el registro que sí sir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tografía puede ayudar, con tres condiciones. Que se tome siempre con la misma luz y la misma distancia, con algo en el encuadre que sirva de escala. Que tenga la fecha visible, porque la foto sin fecha es sólo otra impresión. Y que se use como registro y no como evidencia: una imagen no prueba qué es algo, sólo muestra si cambió. Conviene además no comparar con fotografías de otras personas ni con imágenes de filtros, porque ahí la observación se desvía: se empieza a mirar para encontrar defectos que alguien señaló, no para ver lo que hay en la propia pi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nota: el registro que sí sirve]]></a:t>
            </a:r>
          </a:p>
        </p:txBody>
      </p:sp>
      <p:pic>
        <p:nvPicPr>
          <p:cNvPr id="3" name="" descr="Revisión en cuatro tiempos">
            <a:hlinkClick r:id="rId3" tooltip="Revisión en cuatro tiemp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ndiciones estables, descripción con fecha y una decisión por hallaz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2-observar-sin-diagnosticar"/>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cambio merece consul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azones para consultar que no dependen de interpretar nada, y conviene tenerlas escritas antes de que aparezca la duda. Una zona que cambió de forma, de color o de tamaño y no vuelve a su estado anterior. Algo que persiste más allá de dos o tres semanas cuando se esperó, o que cambia rápido en pocos día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esión que sangra, supura, forma costra y no cierra. Un bulto nuevo que crece o que duele al tacto. Comezón que interrumpe el sueño. Algo que apareció después de un servicio de belleza, de un producto nuevo o de un día de sol inten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cambio merece consul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ualquier cambio acompañado de otro síntoma: fiebre, cansancio marcado, pérdida de peso sin explicación.]]></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riterios con los que se revisa un lunar en una consulta existen y son públicos —la nota del IMSS que este curso cita describe una regla de detección temprana con letras—, pero usarlos es una operación clínica, no un ejercicio de espej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cambio merece consul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zón es sencilla: esas letras se interpretan junto con la historia de la persona, su piel y su exposición, y una misma forma puede significar cosas distintas en dos cuerpos. Lo que se lleva a la consulta, entonces, no es un dictamen casero: es el registro. Y una pregunta clara, formulada en voz alta: «esto cambió, desde tal fecha, me molesta esto; ¿qué hay que hacer?».]]></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pregunta ahorra tiempo y evita el reproceso más caro, que es volver a casa con dudas nuev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cambio merece consu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zones para consultar, escritas sin interpretar nada. La última columna recuerda qué se lleva puesto a la cita; ninguna describe una enfermedad concre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895600"/>
                <a:gridCol w="2771775"/>
                <a:gridCol w="2447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para consul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resuelve en ca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levas 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cambió de forma, color o tamaño y no vuelve a su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tamaños y colores exige criterios de exa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con fechas y fotos escal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zona que sangra, supura o hace costra y no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o no cerrar depende de causas que hay que explo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ductos se aplicaron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zón que interrumpe el sueño o se ex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trón y la causa se ven con historia clí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de la molestia y zonas afec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895600"/>
                <a:gridCol w="2771775"/>
                <a:gridCol w="2447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para consul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resuelve en ca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levas 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ió después de un servicio de bell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involucrar producto, técnica o 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l servicio y nombre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con fiebre, cansancio o peso que baja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ede el terreno de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s de los otros síntomas, con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895600"/>
                <a:gridCol w="2771775"/>
                <a:gridCol w="2447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para consul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resuelve en ca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levas 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das si es hábito, consulta o p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asificación correcta cambia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casillas escritas, con lo que observ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observación no debe converti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desvíos frecuentes y todos se pueden prevenir. El primero es la tabla de equivalencias: una lista que dice «si ves esto, tienes aquello». No aparece en este curso por una razón concreta: convierte la observación en autodiagnóstico y empuja a actuar sobre un nombre que nadie confirmó. El segundo es el bucle de búsqueda, donde cada término que se escribe en internet acerca a una versión más grave de lo que se tenía delante. El tercero es la revisión compulsiva: pasar más de veinte minutos frente al espejo, varias veces por día, y que el día empiece a ordenarse alrededor de la pi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observación no debe converti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revisión ocupa horas, cuando se suspenden planes por lo que se vio, cuando se gastan ahorros en productos que prometen borrar un detalle o cuando la preocupación se vuelve un malestar que no se quita ni con buenas notas, el asunto deja de ser de superficie. Entonces conviene decirlo a alguien de confianza y pedir ayuda profesional, también de salud mental; en este portal no se ofrece ninguna orientación sobre esos casos. La observación de la piel es una herramienta doméstica, y como toda herramienta tiene un punto donde se vuelve un problema en lugar de una solu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observación no debe convertirse]]></a:t>
            </a:r>
          </a:p>
        </p:txBody>
      </p:sp>
      <p:pic>
        <p:nvPicPr>
          <p:cNvPr id="3" name="" descr="Tres casillas para cada cosa que ves">
            <a:hlinkClick r:id="rId3" tooltip="Tres casillas para cada cosa que v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ónde se resuelve lo observado, según cómo se compor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2-observar-sin-diagnosticar"/>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iradas y una decisión: con qué se queda 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errar la lección, una revisión corta y repetible. Cara y cuello: medio metro de distancia, luz de ventana, veinte segundos por lado y una nota si algo cambió desde la semana pasada. Manos y antebrazos, que son las zonas que más sol acumulan: mirar color, textura y si hay alguna marca nueva. Y cuero cabelludo, espalda y plantas de los pies, que se revisan con espejo de mano, con otra persona que ayude o en la ducha con las manos: ahí es donde más se escapa algo que nadie vio durante meses. El recorrido completo no llega a cinco minutos, y esa es justamente la medida: si te toma más, probablemente estás buscando en lugar de observan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iradas y una decisión: con qué se queda 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mirar, cada hallazgo se clasifica en una de tres casillas, y no hay una cuarta. Casilla de hábitos: molestia leve, sin cambio reciente, que se sostiene con lo que ya enseña este curso, como el lavado suave o la fotoprotección. Casilla de consulta: algo de la lista anterior, o lo que no se puede describir con tranquilidad. Casilla de preferencia: algo que no molesta ni cambia, simplemente no gusta; se resuelve con gusto y presupuesto, y no con una urgencia. Anotar la casilla en el registro obliga a decidir y evita el lugar común más caro: quedarse meses interpretando algo que o bien se atiende en casa o bien se lleva a alguien que explo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Procedimiento: revisión semanal con registr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el día y las condicio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ía por semana, la misma hora aproximada, junto a una ventana con luz indirecta, con la piel limpia y sin maquillaje. Anota en el registro el día y la hora: si las condiciones cambian, la comparación también camb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Procedimiento: revisión semanal con registr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rre un orden fij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a y cuello, cuero cabelludo con las manos, orejas y cuello, manos y antebrazos, piernas y plantas, y zonas que se revisan con espejo de mano o con ayuda. El orden fijo evita dejar siempre la misma zona sin mirar, que es lo que pasa cuando se revisa «lo que incomo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Procedimiento: revisión semanal con registr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con cinco da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 con palabras que se puedan reencontrar, qué se vio, tamaño aproximado, desde cuándo y si molesta. Prohibido poner nombres de enfermedades o copiar términos de una búsqueda: si no sabes cómo llamarlo, descríbelo, que para eso está la consul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Procedimiento: revisión semanal con registr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ega el contexto que cambia la lectu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ías de sol fuerte, un producto nuevo, cambio de clima, un golpe o raspón, tratamiento en curso, embarazo o lactancia, enfermedades ya diagnosticadas. No hace falta que parezcan relacionadas: se anotan porque ordenan la conversación posteri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Procedimiento: revisión semanal con registr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en una sola casil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ábito, consulta o preferencia. Si dudas entre dos, quédate con consulta; el error caro es tratar como gusto algo que alguien tendría que explorar. Escribe la casilla junto al renglón y ponle fecha a la deci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Procedimiento: revisión semanal con registr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cita con lo que ya sab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el registro: hechos, contexto, casilla, lo que probaste y tu pregunta concreta. Termina preguntando qué esperar y cuándo volver a mirar. Salir con dos preguntas sin contestar es peor que no haber preparado n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Caso trabajado: una mancha en el antebrazo · Paso 1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Tomás, cuarenta y dos años, trabaja medio tiempo en un almacén con puerta abierta al sol. Nota una marca café en el antebrazo derecho y pasa diez días buscándole nombre en internet: sale con dos posibilidades, ninguna descartable, ambas alarmantes. Duerme mal, se mira tres veces al día y compra una crema porque un foro decía que «eso se quema con áci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Caso trabajado: una mancha en el antebrazo · Paso 2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ve con registr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plicar las condiciones fijas y anotar, aparecen datos que la búsqueda no tomaba: la marca está desde el verano, no cambió de tamaño en dos semanas de observación, no pica y tiene otras tres hermanas del mismo color en el lado expuesto. La clasificación no se inventa en casa, pero la casilla sí se prepara: es un cambio observado con contexto, y se resuelve con una cita y no con un ácido comprado por interne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miradas y una decisión: con qué se queda el registro · Caso trabajado: una mancha en el antebrazo · Paso 3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llevó a la consul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llevó seis renglones: fecha de la primera nota, zona, descripción, las otras tres marcas, las horas de sol en la puerta del almacén y lo que aplicó. La conversación fue distinta: menos tiempo explicando, preguntas sobre exposición sostenida y una indicación de seguimiento con plazo. La lección no dice qué era la marca: dice que el registro acortó el camino y que el nombre lo puso quien exploró, no el for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iradas y una decisión: con qué se queda el registro]]></a:t>
            </a:r>
          </a:p>
        </p:txBody>
      </p:sp>
      <p:pic>
        <p:nvPicPr>
          <p:cNvPr id="3" name="" descr="Checklist de una revisión honesta">
            <a:hlinkClick r:id="rId3" tooltip="Checklist de una revisión hones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onviene comprobar antes de cerrar la no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2-observar-sin-diagnosticar"/>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en internet el nombre de lo que se ve. Es el atajo que más dinero y más insomnio cuesta. Una búsqueda devuelve posibilidades sin contexto, y la persona termina actuando sobre un nombre que nadie confirmó. El reemplazo honesto es describir y clasificar.]]></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se cinco veces al día con la luz del baño. Cambiar las condiciones cada vez produce una alarma nueva por mañana. La observación necesita estabilidad: misma luz, misma distancia, misma frecuencia seman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se con imágenes de filtros o de otras personas. Ahora la mirada busca el defecto que alguien señaló en vez de lo que hay en la propia piel. Conviene recordar que la apariencia también está hecha de cultura y de encuadre, como se vio en el curso 1.]]></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 producto fuerte para «atacar» algo que no se sabe qué es. Sobre lo desconocido, un cosmético no resuelve nada y puede sumar una molestia nueva encima. Se suspende lo que arde, se anota y se consulta antes de subir la apues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le a quien atiende en el salón que interprete lo que ves. El personal de un servicio de belleza observa y registra; no pone nombres de enfermedades. Si alguien te dice qué tienes mirando una foto, ya salió de su terreno: es una razón para posponer el servic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describirlo en una línea con fecha y zona, todavía no hay dato: hay impre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a de forma, color o tamaño, o aparece con otro síntoma, va a consulta con el registr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angra, supura, duele o no cierra, la respuesta no está en el mostrado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molesta y no cambia, pero no te gusta: es preferencia, y se decide con presupues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das entre hábito y consulta, elige consulta; el error caro es quedarse interpretando mese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valoración profesional si algo cambia de forma, color o tamaño y no vuelve a su estado, si aparece de pronto y evoluciona en pocos días, si sangra, supura o forma costra y no cierra, si hay dolor o comezón que interrumpe el sueño, si se acompaña de fiebre, cansancio marcado o pérdida de peso sin explicación, o si apareció después de un servicio de belleza o de un producto nuev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la urgencia de riesgo vital se acude al servicio de emergencias: esta lección no enseña a clasificar urgencias.]]></a:t>
            </a:r>
          </a:p>
        </p:txBody>
      </p:sp>
      <p:sp>
        <p:nvSpPr>
          <p:cNvPr id="10" name=""/>
          <p:cNvSpPr txBox="1"/>
          <p:nvPr/>
        </p:nvSpPr>
        <p:spPr>
          <a:xfrm>
            <a:off x="685800" y="18478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reocupación por lo que se ve ocupa horas del día, sustituye dormir, comer o trabajar, o trae malestar que no se quita con un buen registro, conviene pedir ayuda profesional también de salud mental; este material no orienta sobre esos casos y no interpreta lo observ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orma más útil de mirar una zona que te preocup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la luz del baño y acercándote todo lo posible al espej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luz natural indirecta, a media distancia, sin maquillaje y anotando la fech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una foto comparativa de otra persona que tuvo algo parecid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vez que se te ocurra, para no dejar pasar n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tas una marca nueva en el antebrazo. ¿Qué haces con el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co en internet su nombre para saber qué compra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scribo con fecha, zona y contexto, y decido en qué casilla cae.]]></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o un producto fuerte por si acas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o un año sin anotarla para ver si desaparece sol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riterio de revisión que se usa en consulta, como la regla de letras para los lunares, ¿para qué sirve en ca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aplicártelo tú mismo y decidir si tienes un problem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saber que existe y llevar el registro a quien lo interpre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comparar tus fotos con las de otras persona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elegir un producto según la letra que salg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otografía con fecha y escala sirve para comparar un cambio, no para saber qué 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lgo no molesta, no cambia y sólo no te gusta, la respuesta correcta es consultar como urg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arse cada día con luz distinta mejora la detección de cambios real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hallazgo con la casilla en la que s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quedad que mejora al hidrat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marca que creció en tres seman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tono que no me gusta pero no camb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ezón que no deja dormi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sulta: registro en ma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ferencia: gusto y presupues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 se suspende lo que irri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ábito: sostener y volver a mir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gistro útil lleva ___, zona, qué se notó, desde cuándo y con qué ___. En casa se describe y se clasifica; poner nombre a lo observado le corresponde a quien ___.]]></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según si ayuda o estorba a una observación hones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yuda a observ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orb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irar siempre junto a la misma ventan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ararse con fotos filtradas de otras persona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la fecha de cada hallaz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rse cinco veces al día con luz de bañ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cluir el sol y los productos nuevos del perio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uscar en foros el nombre de lo que apareció]]></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con el error. En este registro se describe y se clasifica; nadie interpreta lo que aparece en la pie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mi cara una vez por semana con luz de ventan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la zona con palabras que me permitan volver a encontrarl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o: «esto es grave, ya sé qué tengo y qué voy a comprarm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mo al registro las horas de sol de la seman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persiste o cambia, pido cita y llevo mis not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2-observar-sin-di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2-observar-sin-di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2-observar-sin-di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2-observar-sin-di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2-observar-sin-dia-ex0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2-observar-sin-di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4-r01-oa02-observar-sin-di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4-r01-oa02-observar-sin-dia-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4-r01-oa02-observar-sin-dia-ex0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4-r01-oa02-observar-sin-dia-ex10]]></a:t>
            </a:r>
          </a:p>
        </p:txBody>
      </p:sp>
      <p:sp>
        <p:nvSpPr>
          <p:cNvPr id="12" name=""/>
          <p:cNvSpPr txBox="1"/>
          <p:nvPr/>
        </p:nvSpPr>
        <p:spPr>
          <a:xfrm>
            <a:off x="514350" y="29813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Miras con condiciones, describes con cinco datos, clasificas en una casilla y llevas el registro a la consulta en lugar de tu propio veredicto.]]></a:t>
            </a:r>
          </a:p>
        </p:txBody>
      </p:sp>
      <p:sp>
        <p:nvSpPr>
          <p:cNvPr id="13" name=""/>
          <p:cNvSpPr txBox="1"/>
          <p:nvPr/>
        </p:nvSpPr>
        <p:spPr>
          <a:xfrm>
            <a:off x="514350" y="3971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tres casillas de la matriz y la tabla de razones para consultar; después vuelve a intentar el sor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una revisión de tu piel con las condiciones de esta lección: luz, distancia, fecha y cinco datos. Debajo pon la casilla que elegiste y por qué. Si te costó clasificar, eso ya es información para llevar a la consul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irar sin interpret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datos d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zona, qué, desde cuándo, con qué coinc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est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de ventana, media distancia, sin maquil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as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ábito, consulta o p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lo que se 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one quien explora, no quien bu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comparar, no para saber qué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irar sin interpretars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4-r01-oa02-observar-sin-diagnosticar"/>
              </a:rPr>
              <a:t><![CDATA[Abrir el juego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con criteri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revisar la piel y con qué condicion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con criteri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ez por semana o cada dos semanas, junto a una ventana con luz indirecta, a media distancia, con la piel limpia y sin maquillaje. Dos minutos por recorrido bast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con criteri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datos lleva un renglón úti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con criteri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zona descrita con palabras reencontrables, qué se notó, desde cuándo y con qué coincidió: sol, producto nuevo, clima, golpe o tratamiento en cur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con criteri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azones bastan para pedir una consul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con criteri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o de forma, color o tamaño que no revierte; evolución rápida; sangrado, supuración o costra que no cierra; dolor o comezón que quita el sueño; otro síntoma al lado; o aparición tras un servicio de bellez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con criteri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te curso no da una tabla de señales y nombr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con criteri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onvierte la observación en una interpretación casera. Sin exploración ni historia, un nombre prestado lleva a comprar, esperar de más o asustarse de má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r la piel es una habilidad con condiciones: luz natural, media distancia, piel limpia, frecuencia semanal y cinco datos anotados con fecha. Con ese marco se ve si algo cambió de verdad, y cada hallazgo cae en una de tres casillas: hábito, consulta o preferencia. Lo que no se hace es ponerle nombre: eso le corresponde a quien explora, y por eso este curso no ofrece ninguna tabla de equivalencias entre señales y enfermedades. Lleva tus notas a la cita, pregunta qué esperar y cuándo volver a mirar. Con dos minutos y una hoja, la vigilancia se convierte en observación úti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OB-SS-117 · Secretaría de Salud, nota 117: «Secretaría de Salud llama a proteger la piel contra la radiación solar» · https://www.gob.mx/salud/prensa/117-secretaria-de-salud-llama-a-proteger-la-piel-contra-la-radiacion-solar?idiom=es-MX · consulta: 2026-10-25 · alcance: Capa B. Alcance federal en México; nota del 13 de junio de 2025: protección solar, revisión periódica de la piel y visita médica ante cambios. La pasada de verificación devolvió un extracto, por eso no se citan cifras ni plazos de esta fue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MSS-ABCDE · IMSS, «Promueve detección temprana del melanoma con regla del ABCDE» · http://www.imss.gob.mx/prensa/archivo/202405/244 · consulta: 2026-10-25 · alcance: Capa B. Alcance federal, población del IMSS; nota del 24 de mayo de 2024. Frase verificada: «evitar los rayos solares entre 12:00 a 16:00 horas». Se cita como criterio usado en consulta, no como ejercicio doméstic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PIEL · Wikipedia, «Piel»: función sensitiva y barrera · https://es.wikipedia.org/wiki/Piel · consulta: 2026-10-25 · alcance: Capa A. Referencia técnica general, sin jurisdicción: la piel registra tacto, presión, dolor y temperatur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con fuente (A), dato mexicano con fuente oficial abierta en sesión (B) y práctica configurable por cada establecimiento (C). Este OA no afirma trámites ni plazos de establecimientos: eso lo decide cada negoci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2-observar-sin-diagnosticar"/>
              </a:rPr>
              <a:t><![CDATA[Observación de la piel sin autodiagnóstico: luz, tiempo y un registro que sir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Revisión editorial: sí, 2026-10-25. Revisión por un profesional sanitario: no realizada, pendiente antes de publicar cualquier afirmación clínica. Material formativo de carácter informativo: no diagnostica, no interpreta lesiones y no sustituye una consulta; no habilita para ejercer una profesión sanitar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2026-10-26T03:37:56Z</dcterms:created>
  <dcterms:modified xsi:type="dcterms:W3CDTF">2026-10-26T03:37:56Z</dcterms:modified>
  <dc:title>Observación de la piel sin autodiagnóstico: luz, tiempo y un registro que sirva</dc:title>
  <dc:description>Presentación editable del OA «Observación de la piel sin autodiagnóstico: luz, tiempo y un registro que sirva». Enlace: https://saludyestetica.lumbre.lat/object/sye-c04-r01-oa02-observar-sin-diagnosticar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