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iel: qué hace y por qué importa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iel: qué hace y por qué importa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hace la piel mientras tú no haces nad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 qué se altera la barrera con productos agresivos» (2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 qué se altera la barrera con productos agresivos» (3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 qué se altera la barrera con productos agresivos» (4 de 6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 qué se altera la barrera con productos agresivos» (5 de 6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 qué se altera la barrera con productos agresivos» (6 de 6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iel sensibilizada: una palabra descriptiva, no un nombre de enfermedad» (2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iel sensibilizada: una palabra descriptiva, no un nombre de enfermedad» (3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os cinco trabajos de tu pie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la superficie hace por ti sin que se lo pidas, y qué lo estor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te dice la superficie y qué no te dic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decisiones que se juegan encima de la barrera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ñal, lectura posible y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columna del centro describe: no nombra ninguna cond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errar la lección con una decisión, no con una compra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visar tu rutina sin castig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Escribe lo que haces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sta de productos del rostro, orden, cuántas veces al día y desde hace cuánto los usas. Sin juzgarlos. Esta lista es el punto de partida; sin ella cualquier cambio es una corazo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visar tu rutina sin castig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Describe la señal en un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se siente, en qué zona, desde cuándo y con qué coincide. «Tirantez al terminar de lavarme, en las dos mejillas, desde que cambié el jabón, hace tres semanas» es una frase que sirve para decidir y para consu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visar tu rutina sin castig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Quita antes de aña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imer cambio suele ser una sustracción: bajar la frecuencia de lavado, suspender el producto que arde, dejar el agua caliente, pausar la exfoliación. Añadir sobre una superficie alterada casi siempre añade confu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visar tu rutina sin castig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Introduce un cambio a la vez, con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solo producto nuevo o un solo paso distinto, nunca los dos a la vez. Escribe la fecha de inicio en la misma hoja del registro y deja dos semanas de observación: qué cambió, en qué zona, si apareció algo nuevo. Anota también cuando no cambie nada: la ausencia de mejora es un dato y evita que se prolongue un gesto inút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visar tu rutina sin castig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Decide con lo observ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la molestia cedió después de quitar, ya sabes dónde estaba el punto y puedes sostener ese gesto sin comprar más. Si no cedió, creció o apareció con otras señales, tienes un resultado valioso: llegas a la consulta con la lista de productos, las fechas y lo que probaste, y ese material ahorra reproce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visar tu rutina sin castig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Deja constancia de lo que no resuelve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y preguntas que no se contestan con productos ni con descripciones: las responde quien explora. Escribir esa frontera antes de empezar evita las dos semanas de intentos a ciegas que tanto cues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piel que chirría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, con nombre inventado. Renata, treinta y un años, oficinista, se lava la cara tres veces al día con un gel de limpieza que le deja la piel «como un plato recién lavado». Aplica dos productos nuevos a la semana porque un video decía que entre más capas, mejor. Desde hace un mes le arden las mejillas al poner cualquier c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piel que chirría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Cómo se lee con el mapa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a sensación de plato limpio es el dato, no la meta. Renata está retirando dos veces más de lo que la superficie necesita retener, y encima suma cambios sin fecha ni registro. Con las cinco funciones delante, la lectura es de barrera sobreactuada por acumulación de gestos, no de una piel que exija más produ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piel que chirría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Qué cambia y qué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ide tres cosas escritas: lavar dos veces al día con agua tibia y un producto más suave, pausar los dos pasos que había añadido en la última semana y anotar cada día cómo se siente. Si en dos semanas la molestia cede, la lectura se sostiene. Si no cede, aparece con otros datos o crece, el caso se lleva a consulta con su propio registro, no con una etiqueta que ella se habría 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añadir un producto nue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que protegen la barrera y el bols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trabaja sobre la superficie y no sustituye lo que corresponde a un medicamento o a un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tículo 269 ubica el cosmético en las partes superficiales y el 270 le prohíbe atribuirse acciones de los medicamentos. Ahí queda qué puede hacer: sostener la superficie, no resolver le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Ley General de Salud (federal), arts. 269 y 270; consulta 2026-10-2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limpieza se llevó parte de lo que la superficie necesita reten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 sensación avisa que la barrera quedó más permeable. Lo razonable es aflojar el gesto: menos fricción, agua tibia, producto menos desengras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unción de contención de agua en la superficie; lectura operativa de la lección, sin diagnós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una palabra descriptiva: dice que la superficie reacciona rápido, no qué está pasando. Útil para decidir; insuficiente para sustituir una valo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ción separa la descripción propia del nombre que pone un profesional al explo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NOM-141 exige leyendas precautorias, y en productos cuya función primaria es la protección solar obliga a advertir que se suspenda el uso si aparecen signos de irritación o salpull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4, NOM-141-SSA1/SCFI-2012, cláusula 5.3.7; norma federal de etiquetado; consulta 2026-10-2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tiene el agua del cuerpo → No perseguir la piel que chir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a lo que no debe pasar → Simplificar cuando algo arde, en vez de añadir cap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 tacto y molestia → Tomar en serio el ardor: es un dato, no una de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hace con tiempo → Un cambio a la vez y dos semanas de observ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función de la superficie tiene una consecuencia práctica en la rut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uperficiales · medica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artículos 269 y 270 marcan a la vez el terreno del cosmético y su límite: superficie y no terapéu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Ley General de Salud, Título Décimo Segundo, Capítulo IX; ámbito federal; consulta 2026-10-2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gua tibia y presión suave → Cuida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rotar con toalla hasta que escuece → Castiga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 producto nuevo por vez, con fecha → Cuida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varse cada vez que se ve un brillo → Castiga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uspender lo que arde → Cuida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inco cambios nuevos la misma semana → Castiga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utina se evalúa por lo que hace con la superficie, no por cuántos pasos ocu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mpro el que promete eliminar la afección en un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 compra convierte el envase en respuesta. Un cosmético no puede atribuirse acciones de un medicamento, y un plazo de resultado prometido no es información sobre tu pie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01, art. 270, y F-004, cláusula 5.1.9: declaraciones prohibidas en el etique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4-r01-oa01-que-hace-la-piel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dos líneas. Una: qué gesto de tu rutina actual podrías estar pasándole la cuenta a la barrera. Dos: qué harías esta semana con ese gesto, y qué observarías para saber si acertaste. Si en la primera línea te salió una etiqueta que leíste en internet, cámbiala por lo que s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para no olvid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para no olvid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para no olvidar la barr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la sensación de piel que chirría no es una m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señala que la limpieza retiró parte de lo que la superficie necesita para retener agua. La meta es una piel cómoda, no una que suena lim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 un cosmético y qué no, según la ley federal mexica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rabaja en partes superficiales del cuerpo: limpiar, proteger, mantener, modificar el aspecto. No puede atribuirse acciones de los medicamentos, como curar o ser solución definitiva de enferme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ignifica que una piel esté sensibiliz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reacciona con molestia ante cosas que antes toleraba. Sirve para organizar decisiones; no explica por qué ocurre ni sustituye una valo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ñal no se atiende con productos en ca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 zona roja, tibia, sensible y en expansión, una herida que no cierra o un cambio que evoluciona: se buscan valoración profesional con el registro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4-r01-oa01-que-hace-la-piel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5)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5)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5)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5 de 5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02260" r:id="rId1"/>
    <p:sldLayoutId id="2482002261" r:id="rId2"/>
    <p:sldLayoutId id="2482002262" r:id="rId3"/>
    <p:sldLayoutId id="248200226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763319a81271424778c693c5481f3f0761953f01389e3b11.jpg"/>
  <Relationship Id="rId3" Type="http://schemas.openxmlformats.org/officeDocument/2006/relationships/hyperlink" Target="https://saludyestetica.lumbre.lat/object/sye-c04-r01-oa01-que-hace-la-piel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04-r01-oa01-que-hace-la-piel" TargetMode="External"/>
  <Relationship Id="rId4" Type="http://schemas.openxmlformats.org/officeDocument/2006/relationships/hyperlink" Target="https://saludyestetica.lumbre.lat/object/sye-c04-r01-oa01-que-hace-la-piel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6.jpg"/>
  <Relationship Id="rId3" Type="http://schemas.openxmlformats.org/officeDocument/2006/relationships/hyperlink" Target="https://saludyestetica.lumbre.lat/object/sye-c04-r01-oa01-que-hace-la-piel" TargetMode="External"/>
  <Relationship Id="rId4" Type="http://schemas.openxmlformats.org/officeDocument/2006/relationships/hyperlink" Target="https://saludyestetica.lumbre.lat/object/sye-c04-r01-oa01-que-hace-la-piel" TargetMode="External"/>
  <Relationship Id="rId5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7.jpg"/>
  <Relationship Id="rId3" Type="http://schemas.openxmlformats.org/officeDocument/2006/relationships/hyperlink" Target="https://saludyestetica.lumbre.lat/object/sye-c04-r01-oa01-que-hace-la-piel" TargetMode="External"/>
  <Relationship Id="rId4" Type="http://schemas.openxmlformats.org/officeDocument/2006/relationships/hyperlink" Target="https://saludyestetica.lumbre.lat/object/sye-c04-r01-oa01-que-hace-la-piel" TargetMode="External"/>
  <Relationship Id="rId5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hyperlink" Target="https://saludyestetica.lumbre.lat/object/sye-c04-r01-oa01-que-hace-la-piel" TargetMode="External"/>
  <Relationship Id="rId4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4-r01-oa01-que-hace-la-piel" TargetMode="External"/>
  <Relationship Id="rId3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or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4-r01-oa01-que-hace-la-piel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con palabras propias las funciones que la piel cumple cada día, distinguir una alteración visible de la superficie de un asunto que corresponde valorar a un profesional sanitario, y decidir qué cambios de rutina protegen la barrera en lugar de castigarl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apertura del curso 4. Para qué sirve la barrera de la piel, qué la altera, qué significa «piel sensibilizada» sin convertirlo en un diagnóstico y por qué casi toda decisión de cuidado se juega en la superficie. Sin anatomía de enciclopedia: cada idea está anclada a una decisión cotidi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iel · barrera · sensibilidad · rutina facial · autocuidado · etiquet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l: qué hace y por qué import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que quieren una rutina facial útil y sin excesos: quien empieza a cuidarse, quien ya tiene varios productos y no sabe cuáles le convienen, o quien siente que su cara reacciona a todo. No requiere conocimientos previos. Es formación general sobre autocuidado: no habilita para ejercer ninguna profesión sanitaria y no sustituye una consult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l: qué hace y por qué import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 al espejo del baño hay cuatro productos: un jabón en barra que esa persona usa desde la secundaria, un gel que compró porque prometía «purificar la piel», una crema que le regalaron y un protector solar abierto desde el verano pasado. Se lava la cara dos o tres veces al día y, al terminar, busca esa sensación de piel que chirría: le confirma que quedó limpia. Un mes después, cuando aplica cualquier cosa, las mejillas le arden. Su conclusión es que tiene la piel sensible y que la solución será un producto más car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l: qué hace y por qué import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os errores en esa historia y ambos salen del mismo sitio: nadie le explicó qué hace la piel todo el día, así que no tuvo forma de saber qué la molesta. Esta lección no es un atlas de anatomía: es un mapa corto de cinco funciones y de las decisiones que se derivan. La palabra «barrera» aparecerá mucho, porque casi todo el cuidado facial consiste en no derribarl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la piel mientras tú no haces na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el trabaja sin pedir permiso. Contiene el agua del cuerpo: por ella perdemos líquido todo el día, y cuando algo la deja más permeable aparece la tirantez y la descamación que tantas rutinas intentan corregir con más productos. Defiende: frena partículas, sustancias y microorganismos que no deberían pasar de la superficie. Siente: registra tacto, presión, temperatura y dolor, y con esa información decides si un producto te molesta o te conviene. Ayuda a regular la temperatura, y se repara: lo que se raya o se escama se rehace solo si le das tiempo en lugar de golpearlo otra vez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la piel mientras tú no haces na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 cinco funciones explican por qué el cuidado facial se parece menos a una limpieza profunda y más a una negociación. Cada cosa que pones en la cara es un encuentro con un límite vivo que deja pasar algunas cosas y retiene otras. Por eso una rutina útil se evalúa con una pregunta sencilla: ¿esto que hago ayuda a que la barrera trabaje, o la está dejando a medias? La respuesta casi nunca viene de una moda ni del precio del envase; viene de lo que notas en los días siguientes, si llevas registro de ell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se altera la barrera con productos agresivos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México la Ley General de Salud, en su artículo 269, define los productos cosméticos como las sustancias o formulaciones destinadas a ser puestas en contacto con las partes superficiales del cuerpo humano: epidermis, sistema piloso y capilar, uñas, labios, y también dientes y mucosas bucales, con el fin de limpiarlos, perfumarlos, ayudar a modificar su aspecto,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los o mantenerlos en buen estado (F-001; texto federal vigente; consulta 2026-10-25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se altera la barrera con productos agresivos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cosas se leen ahí sin esfuerzo. Un cosmético actúa en la superficie y no reemplaza lo que hace un medicamento. Y la ley menciona expresamente «la piel sana», lo que obliga a separar dos maneras de tratarla: cuidarla cuando funciona, castigarla cuando ya está altera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se altera la barrera con productos agresivos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rrera se altera por acumulación, no por un susto. Frotar con fuerza, usar jabones muy desengrasantes, pasar del agua tibia a la caliente, alternar cinco productos nuevos en la misma semana o buscar la sensación de piel que chirría son formas de retirar lo que retiene el agua. El resultado se nota en casa: tirantez que dura, ardor con productos que antes no molestaban, rojeces que van y vienen. Ninguna de esas señales es un diagnóstico. Son información de que la superficie está más permeable de lo habitual, y de que la decisión urgente suele ser quitar, no añad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se altera la barrera con productos agresivos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 general de autocuidado, de carácter informativo. Explica funciones de la piel y decisiones de rutina. No diagnostica, no pone nombres a tus síntomas, no indica tratamientos y no sustituye la valoración de un profesional sanitar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se altera la barrera con productos agresivos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ingún cosmético trabaja sobre les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y General de Salud prohíbe atribuir a un cosmético acciones propias de los medicamentos, como curar o ser solución definitiva de enfermedades (art. 270, F-001). Si un envase promete resolver una lesión o una infección, está diciendo más de lo que la ley le deja decir: esa es una razón para no comprar, no para confi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se altera la barrera con productos agresivos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as dos seman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 una sola cosa y obsérvala con fecha. Si algo arde, se suspende; si la molestia persiste o crece cuando ya retiraste lo que sospechabas, la pregunta se lleva a una consulta con el registro en la man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l sensibilizada: una palabra descriptiva, no un nombre de enfermedad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lenguaje del cuidado facial, decir que una piel está sensibilizada o reactiva describe un comportamiento: reacciona rápido y con molestia ante cosas que antes pasaban sin problema, o ante estímulos que otras personas ni not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una palabra útil para organizar decisiones y casi inútil como clasificación: no dice qué está pasando ni quién debe valorarl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l sensibilizada: una palabra descriptiva, no un nombre de enfermedad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OM-141, sobre etiquetado de cosméticos, obliga a que ciertos productos incluyan leyendas precautorias, y en los protectores solares exige advertir que se suspenda el empleo si aparecen signos de irritación o salpullido (F-004; norma federal de etiquetado; consulta 2026-10-25)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l sensibilizada: una palabra descriptiva, no un nombre de enfermedad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la norma del envase asuma que una piel puede reaccionar es una pista sobre cómo tratar el asunto: se observa, se retira lo que molesta y se deja descansar la superficie. Lo que esta lección no hace es poner nombre a lo que tienes: eso lo decide quien explora, con su historia y sus estudios. Lo que sí hace es separar dos frases que se confunden todo el tiempo. «Mi piel está reaccionando ahora y esto es lo que la molesta» es una descripción que puedes usar para decidir. «Tengo una enfermedad de piel» es un nombre que le corresponde a un profesional, y no lo vas a obtener aquí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l sensibilizada: una palabra descriptiva, no un nombre de enfermedad]]></a:t>
            </a:r>
          </a:p>
        </p:txBody>
      </p:sp>
      <p:pic>
        <p:nvPicPr>
          <p:cNvPr id="3" name="" descr="Los cinco trabajos de tu piel">
            <a:hlinkClick r:id="rId3" tooltip="Los cinco trabajos de tu pie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la superficie hace por ti sin que se lo pidas, y qué lo estorb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4-r01-oa01-que-hace-la-pie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te dice la superficie y qué no te dic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uperficie informa con señales gruesas: resequedad que no se va, ardor al aplicar, tirantez a media mañana, rojeces que aparecen y desaparecen, descamación en cejas o aletas de la nariz, granitos que salen siempre en el mismo sitio. Esas señales sirven para ordenar la rutina y para elegir qué preguntar. Lo que no hacen es explicar por qué están ahí: la misma rojez puede acompañar situaciones muy distintas, y dos personas con la misma señal pueden necesitar decisiones opuestas. Por eso la observación se queda en descripción y la explicación se pide en una consult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te dice la superficie y qué no te dic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está la frontera que recorre todo el curso. Observar bien es un habilidad entrenable y muy valiosa; diagnosticar no es una de las cosas que este material pretende enseñar. Un registro honesto de lo que ves vale más que cualquier etiqueta que te pongas, porque llega ordenado a donde sí se resuelve la duda. Y una etiqueta puesta a la ligera cuesta dinero y tiempo: durante semanas se compra, se frota y se suspende a ciegas, mientras la superficie sigue respondiendo a algo que nadie identificó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te dice la superficie y qué no te dic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: qué decir sin poner nombres y qué hacer con criterio. La última columna no es una indicación clínic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114550"/>
                <a:gridCol w="2800350"/>
                <a:gridCol w="3200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puede decir sin diagnostic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 tú y qué se consu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entes tirantez justo después de lava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impieza está retirando más de lo que devuel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tibia, menos fricción, un solo cambio nuevo; si persiste dos semanas, se consu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 arde un producto que antes tolerab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uperficie reacciona ante algo que antes pasa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suspende ese producto, se anota fecha y se observa; si aparece hinchazón, se val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2114550"/>
                <a:gridCol w="2800350"/>
                <a:gridCol w="3200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puede decir sin diagnostic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 tú y qué se consu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envase promete eliminar una inf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a promesa está fuera de lo que la ley permite a un cosmé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compra para eso; si hay una lesión, la valora un profes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ez en las mejillas que va y viene desde hace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un patrón que se describe con fecha y gatillos, no con un nombre 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de dos semanas y cita profesional para ponerle exp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114550"/>
                <a:gridCol w="2800350"/>
                <a:gridCol w="3200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puede decir sin diagnostic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 tú y qué se consul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amación en cejas y alas de la nar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observa, se fotografía con luz natural y se lleva escr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cuidado sencillo y consulta; no se prueban remedios de interne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roja, caliente y sensible que se expa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señales que no se interpretan en c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busca atención profesional el mismo día; la ropa y el maquillaje se dejan fu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decisiones que se juegan encima de la barre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a rutina facial se sostiene en tres gestos: limpiar, hidratar y proteger del sol. Los tres son decisiones sobre la barrera. Al limpiar eliges cuánto de lo que retiene agua se va con el agua; la lección de limpieza de este curso dedica su espacio a ese intercambio y a sus errores frecuentes. Al hidratar eliges qué tipo de producto ayuda a que la superficie retenga lo que pierde, según se sienta tu piel y según lo que diga el envase. Al proteger del sol decides cuánto de ese daño acumulado quieres frenar; la OMS coloca la sombra y la ropa antes que la crema (F-009; orientación internacional; consulta 2026-10-25)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decisiones que se juegan encima de la barre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importa porque el exceso arruina los tres gestos. Más productos no equivalen a mejor piel: equivalen a más encuentros con un límite que puede estar alterado. Quien añade cuatro pasos nuevos a la vez no sabrá cuál ayudó, cuál molestó y cuál debería haberse quedado fuera de la casa. La regla práctica es simple: un cambio cada vez, descrito con fecha, y una decisión de seguir o suspender según lo observado. Esa forma de trabajar es la que vas a entrenar en las tres lecciones que siguen a es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decisiones que se juegan encima de la barrera]]></a:t>
            </a:r>
          </a:p>
        </p:txBody>
      </p:sp>
      <p:pic>
        <p:nvPicPr>
          <p:cNvPr id="3" name="" descr="Señal, lectura posible y decisión">
            <a:hlinkClick r:id="rId3" tooltip="Señal, lectura posible y decis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columna del centro describe: no nombra ninguna condi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4-r01-oa01-que-hace-la-pie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terminar, escribe tres líneas. En la primera, cómo se comporta tu piel un día normal, en una frase sin palabras de publicidad: «tirantez después de lavarme y ardor con productos perfumados» no sirve porque suena a catálogo; «me tira la cara al terminar de lavarme y me arde lo que trae perfume» sí sirve, porque describe y se puede comprobar. En la segunda línea, qué usas hoy en el rostro, en qué orden y cuántas veces por día. En la tercera, qué vas a quitar o dejar en pausa durante las próximas dos semanas y con qué señal sabrás si te ayudó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 tres líneas son el borrador de tu rutina, y también el registro que vas a completar en la siguiente lección. Si de aquí te llevas una sola idea, que sea esta: la piel no es una superficie que se ensucia y se talla; es un límite vivo que hace cinco trabajos todo el día. Casi todo lo que puedes hacer por ella cabe en no estorbarle, sostener lo que retiene el agua y llevar a una consulta lo que no se explica o no se va. Lo que no cabe en casa no se resuelve con el producto que sigue en el catálog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Procedimiento: revisar tu rutina sin castigar la barrera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e lo que haces ho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 de productos del rostro, orden, cuántas veces al día y desde hace cuánto los usas. Sin juzgarlos. Esta lista es el punto de partida; sin ella cualquier cambio es una corazona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Procedimiento: revisar tu rutina sin castigar la barrera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ribe la señal en una fra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siente, en qué zona, desde cuándo y con qué coincide. «Tirantez al terminar de lavarme, en las dos mejillas, desde que cambié el jabón, hace tres semanas» es una frase que sirve para decidir y para consult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Procedimiento: revisar tu rutina sin castigar la barrera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ta antes de añad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cambio suele ser una sustracción: bajar la frecuencia de lavado, suspender el producto que arde, dejar el agua caliente, pausar la exfoliación. Añadir sobre una superficie alterada casi siempre añade confusió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Procedimiento: revisar tu rutina sin castigar la barrera · Paso 4 de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roduce un cambio a la vez, con fech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producto nuevo o un solo paso distinto, nunca los dos a la vez. Escribe la fecha de inicio en la misma hoja del registro y deja dos semanas de observación: qué cambió, en qué zona, si apareció algo nuevo. Anota también cuando no cambie nada: la ausencia de mejora es un dato y evita que se prolongue un gesto inúti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Procedimiento: revisar tu rutina sin castigar la barrera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 con lo observ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molestia cedió después de quitar, ya sabes dónde estaba el punto y puedes sostener ese gesto sin comprar más. Si no cedió, creció o apareció con otras señales, tienes un resultado valioso: llegas a la consulta con la lista de productos, las fechas y lo que probaste, y ese material ahorra reproceso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Procedimiento: revisar tu rutina sin castigar la barrera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 constancia de lo que no resuelve ca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preguntas que no se contestan con productos ni con descripciones: las responde quien explora. Escribir esa frontera antes de empezar evita las dos semanas de intentos a ciegas que tanto cuesta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Caso trabajado: la piel que chirría (caso ficticio) · Paso 1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, con nombre inventado. Renata, treinta y un años, oficinista, se lava la cara tres veces al día con un gel de limpieza que le deja la piel «como un plato recién lavado». Aplica dos productos nuevos a la semana porque un video decía que entre más capas, mejor. Desde hace un mes le arden las mejillas al poner cualquier cos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Caso trabajado: la piel que chirría (caso ficticio) · Paso 2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e con el mapa de la lec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sensación de plato limpio es el dato, no la meta. Renata está retirando dos veces más de lo que la superficie necesita retener, y encima suma cambios sin fecha ni registro. Con las cinco funciones delante, la lectura es de barrera sobreactuada por acumulación de gestos, no de una piel que exija más producto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 · Caso trabajado: la piel que chirría (caso ficticio) · Paso 3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cambia y qué se observ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 tres cosas escritas: lavar dos veces al día con agua tibia y un producto más suave, pausar los dos pasos que había añadido en la última semana y anotar cada día cómo se siente. Si en dos semanas la molestia cede, la lectura se sostiene. Si no cede, aparece con otros datos o crece, el caso se lleva a consulta con su propio registro, no con una etiqueta que ella se habría puest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r la lección con una decisión, no con una compra]]></a:t>
            </a:r>
          </a:p>
        </p:txBody>
      </p:sp>
      <p:pic>
        <p:nvPicPr>
          <p:cNvPr id="3" name="" descr="Antes de añadir un producto nuevo">
            <a:hlinkClick r:id="rId3" tooltip="Antes de añadir un producto nuev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que protegen la barrera y el bolsill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4-r01-oa01-que-hace-la-pie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 la piel que chirría como señal de limpieza. Esa sensación de plato limpio indica que se retiró más de lo necesario. Quien la persigue lava más, frota más y termina con un ardor que se le echa a la piel en lugar de al ge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el ardor con «tengo la piel sensible» y comprar un producto caro. La frase describe pero no explica, y la compra no pregunta qué estaba molestando. Primero se quita lo que arde; el precio no es un criterio de compatibilida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 toda la rutina en la misma semana. Con cinco cambios nuevos a la vez es imposible saber cuál ayudó, cuál molestó y cuál sobró. El registro pierde el valor y el bolsillo tambié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r en un envase que promete resolver lesiones. A un cosmético la ley no le permite atribuirse acciones de un medicamento: lo que promete curar se sale de su terreno y suele retrasar la valoración que sí correspond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lgo arde o molesta al aplicarlo, se suspende ese producto y se anota la fecha; no se aguanta esperando que se pa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vas a probar un producto nuevo, cambia uno solo y deja dos semanas de observación escri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señal es tirantez o ardor repetido, primero quita gestos (frotar, agua caliente, exceso de lavados) antes de añadi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nvase promete curar, eliminar o resolver una lesión, déjalo en el estante: esa promesa ya dijo con qué criterios se redactó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66900"/>
            <a:ext cx="8115300" cy="24384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66900"/>
            <a:ext cx="38100" cy="24384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lgo persiste, se extiende, duele o cambia de aspecto, la pregunta se lleva a una consulta con el regist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9431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3431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valoración profesional cuando una zona roja, hinchada, tibia al tacto y sensible se extiende o se acompaña de fiebre; cuando una herida no cierra o supura; cuando la molestia despierta por la noche o crece en pocos días; cuando un cambio en una lesión pigmentada evoluciona, pica o sangra; o cuando una uña cambia de color, se engrosa o se quiebra, porque ahí la respuesta la da un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y no una crema (F-014; orientación de AAD y CDC; consulta 2026-10-25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478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smético no trata infecciones ni lesiones: el producto se deja de lado y el siguiente paso es una consulta. Para síntomas súbitos o de riesgo vital se acude al servicio de emergencias; esta lección no clasifica urgencias. Si atendes clientes, un signo así suspende el servicio y se deriv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y General de Salud define el cosmético por su contacto con las partes superficiales del cuerpo y por fines como limpiar, perfumar o proteger. ¿Qué se sigue para tu ruti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un cosmético puede resolver una lesión de la piel si se usa consta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trabaja sobre la superficie y no sustituye lo que corresponde a un medicamento o a una consul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mientras más capas, mayor la acción sobre el cuerp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os productos caros sí pueden atribuirse acciones terapéutica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s de lavarte la cara y sientes la piel tan rugosa que chirría. ¿Cuál es la lectura más úti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quedó perfectamente limpia y hay que mantener ese result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limpieza se llevó parte de lo que la superficie necesita reten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tu piel es grasosa y necesita un astring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hace falta otro lavado para terminar de quitar el producto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 «tengo la piel sensibilizada» es un nombre de enfermedad que ya explica lo que me pa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etiquetas de algunos cosméticos traen leyendas que asumen que la piel puede reaccion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función de la piel con la decisión de rutina que se der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tiene el agua del cuerp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rena lo que no debe pas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gistra tacto y molest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 rehace con tiemp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implificar cuando algo arde, en vez de añadir capas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omar en serio el ardor: es un dato, no una debil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cambio a la vez y dos semanas de observ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perseguir la piel que chirría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y General de Salud sitúa el cosmético en contacto con las partes ___ del cuerpo humano, y le prohíbe atribuirse acciones propias de los ___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gesto según si cuida la barrera o la castig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uida la barre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stiga la barre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gua tibia y presión suav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Frotar con toalla hasta que escuec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 producto nuevo por vez, con fech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varse cada vez que se ve un brillo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uspender lo que a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inco cambios nuevos la misma sema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alguien decide con una promesa de resultado en lugar de con lo que hace la pie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noto qué uso y cuántas veces al d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mpro el que promete eliminar la afección en una sema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spendo el producto que me deja ard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gistro con fecha el cambio que no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levo la duda persistente a una consult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4-r01-oa01-que-hace-la-piel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4-r01-oa01-que-hace-la-piel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4-r01-oa01-que-hace-la-piel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4-r01-oa01-que-hace-la-piel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04-r01-oa01-que-hace-la-piel-ex0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04-r01-oa01-que-hace-la-piel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04-r01-oa01-que-hace-la-piel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04-r01-oa01-que-hace-la-piel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Describes qué hace la piel, sabes qué altera la barrera y decides qué se atiende en casa y qué se lleva a consul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señal, lectura posible y decisión, y vuelve a clasificar los gestos de la rutin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dos líneas. Una: qué gesto de tu rutina actual podrías estar pasándole la cuenta a la barrera. Dos: qué harías esta semana con ese gesto, y qué observarías para saber si acertaste. Si en la primera línea te salió una etiqueta que leíste en internet, cámbiala por lo que sie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no olvidar la barre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3381375"/>
                <a:gridCol w="47339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cinco funciones de la pi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iene, defiende, siente, regula temperatura y rep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l que chirría al lava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llevó más de lo que debía: afloja el g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mético según la Ley General de Salu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erficie: limpia, protege, mantiene; no c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l sensibiliz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ripción que ayuda a decidir, no un nombre de enfer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no olvidar la barre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3381375"/>
                <a:gridCol w="47339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ambio a la ve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, producto y lo que observas: sin eso no hay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no olvidar la barrer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4-r01-oa01-que-hace-la-piel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baño, no en la tienda · Tarjeta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sensación de piel que chirría no es una meta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baño, no en la tienda · Tarjeta 1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señala que la limpieza retiró parte de lo que la superficie necesita para retener agua. La meta es una piel cómoda, no una que suena limpi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baño, no en la tienda · Tarjeta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un cosmético y qué no, según la ley federal mexicana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baño, no en la tienda · Tarjeta 2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 en partes superficiales del cuerpo: limpiar, proteger, mantener, modificar el aspecto. No puede atribuirse acciones de los medicamentos, como curar o ser solución definitiva de enfermedades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baño, no en la tienda · Tarjeta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que una piel esté sensibilizada?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baño, no en la tienda · Tarjeta 3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reacciona con molestia ante cosas que antes toleraba. Sirve para organizar decisiones; no explica por qué ocurre ni sustituye una valoración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baño, no en la tienda · Tarjeta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ñal no se atiende con productos en casa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en el baño, no en la tienda · Tarjeta 4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zona roja, tibia, sensible y en expansión, una herida que no cierra o un cambio que evoluciona: se buscan valoración profesional con el registro escrito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el hace cinco trabajos todo el día y casi todo el cuidado facial consiste en no estorbarlos. Contiene agua, frena lo que no debe pasar, siente, ayuda a regular la temperatura y se repara con tiempo. La barrera se altera por acumulación de gestos ásperos, no por un solo error, y se recompone si le quitas fricción, calor y exceso de lavado. «Piel sensibilizada» describe cómo reacciona tu superficie; no es un nombre que te exima de preguntar a quien explora. Escribe qué usas, cambia una sola cosa con fecha y obsérvalo dos semanas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1 · Ley General de Salud. Título Décimo Segundo, Capítulo IX «Productos cosméticos», artículos 269 y 270 · https://www.diputados.gob.mx/LeyesBiblio/pdf/LGS.pdf · consulta: 2026-10-25 · alcance: Ámbito federal, toda la República. El texto del artículo 269 se verificó en esta sesión en la publicación oficial de la reforma en el Diario Oficial de la Federación del 7 de junio de 2011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4 · NOM-141-SSA1/SCFI-2012. Etiquetado para productos cosméticos preenvasados. Etiquetado sanitario y comercial · https://dof.gob.mx/nota_detalle_popup.php?codigo=5269348 · consulta: 2026-10-25 · alcance: Norma federal de observancia obligatoria en materia de etiquetado. Cláusulas 1.1, 5.1.8, 5.1.9 y 5.3.7 leídas en esta sesión en el texto publicado en el Diario Oficial de la Federación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9 · OMS. Radiación: protección contra el cáncer de piel (preguntas y respuestas) y hoja informativa sobre radiación ultravioleta · https://www.who.int/news-room/questions-and-answers/item/radiation-protecting-against-skin-cancer · consulta: 2026-10-25 · alcance: Orientación internacional, no normativa. Se usa para colocar la sombra y la ropa antes que la crema y para recordar que el protector no permite más tiempo al sol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4 · AAD (celulitis) y CDC (infección fúngica de uñas): señales que llevan a valoración profesional · https://www.aad.org/public/diseases/a-z/cellulitis-overview · consulta: 2026-10-25 · alcance: Orientación internacional de instituciones de salud de EE. UU. describe señales para derivar; no afirma nada sobre tu caso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4-r01-oa01-que-hace-la-piel"/>
              </a:rPr>
              <a:t><![CDATA[La piel: qué hace y por qué impo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Borrador editorial de la casa, con fuentes verificadas el 25-10-2026. Revisión editorial: sí. Revisión por un profesional sanitario: no realizada, pendiente antes de tratar cualquier afirmación clínica. Material de autocuidado: no diagnostica, no indica tratamientos y no habilita para ejercer una profesión sanitar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2026-10-26T03:39:47Z</dcterms:created>
  <dcterms:modified xsi:type="dcterms:W3CDTF">2026-10-26T03:39:47Z</dcterms:modified>
  <dc:title>La piel: qué hace y por qué importa</dc:title>
  <dc:description>Presentación editable del OA «La piel: qué hace y por qué importa». Enlace: https://saludyestetica.lumbre.lat/object/sye-c04-r01-oa01-que-hace-la-piel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