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ganiza una semana equilibrada con bloques reales, no con una plantilla ide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ganiza una semana equilibrada con bloques reales, no con una plantilla ide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mana que ya tien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mueve y lo que sí»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mueve y lo que sí»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mueve y lo que sí»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ras de descanso: referencia poblacional, no meta individual»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tu semana real a la sema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ordenar sin inventar una vid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usas y movimiento posib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y beber: equilibrado no significa perfect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versiones de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ostienes y qué sueltas según cómo veng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n de la semana mala y la revis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la semana que ya vi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una hoja y escribe los siete días. Anota trabajo, traslados, comidas, cuidado de otras personas, tareas de la casa y descanso, con horas aproximadas. No corrijas nada todavía: solo haz visible el map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o fijo de l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con una señal lo que no puedes mover y con otra lo que sí. Localiza los márgenes pequeños: esperas, trayectos a pie, el rato después de comer. Ahí irán las pausas y el movimiento, no en un hueco imag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serva la ventana de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hora realista para acostarte y otra para levantarte, anota las horas concretas y protege esa ventana de pantallas y tareas que se estiran. Recuerda que la referencia de 7 a 8 horas para adultos es poblacional, no una meta individual que debas cumpli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elga una pausa y u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corte de tarea para la pausa (cambiar de postura, mirar lejos, levantarte) y un bloque existente para el movimiento (un trayecto a pie, escaleras, una caminata corta). Una cosa de cada una es suficiente para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el plan de la semana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tres cosas que se sostienen aunque todo lo demás se caiga: dormir en tu ventana, una pausa al día y un movimiento corto. Escribe qué sueltas sin culpa. Ese plan se activa cuando hace falta,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semana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n fecha de revisión y ajusta un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día para releer la hoja y responde: qué se sostuvo, qué no cupo y qué cambio una sola cosa. Si algo no cupo tres semanas seguidas, no es falta de disciplina: es un bloque que no cabe. Muévelo, redúcelo o quít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41 años, administración y cuidado de su madre tres tardes. Dos autobuses al trabajo, jornada que se alarga los jueves. La plantilla ideal le duró cuatro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escribe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s bloques reales: trabajo, dos traslados, tres tardes de cuidado, compras y comidas. Marca como fijo el horario laboral y las tardes de cuidado; como flexible, el teléfono y la hora de acostarse. Encuentra un margen: la caminata de la parad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reserva y qué cue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una ventana de descanso y adelanta el apagado del teléfono. Cuelga la pausa en el corte entre la oficina y el autobús, y el movimiento en la caminata de la parada a casa. Los jueves, que se alargan, quedan en vers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plan malo escribe y cómo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plan mínimo: dormir en su ventana, una pausa al día y una caminata corta. Lo demás se suelta sin culpa. El domingo revisa: sostuvo el descanso y la pausa; el movimiento falló dos días. Ajusta una sola cosa: baja la caminata a dos días y la deja escrita. La semana no quedó perfecta; quedó s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sema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guardar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bloques reales que ya ocupa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mana se construye con lo que ya existe: trabajo, traslados, comidas, cuidado de otros. Una plantilla sin esos bloques se rompe en pocos días y culpa a la persona de un problem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el plan no cabe, se ajusta el plan; la hoja se escribe con bloqu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a referencia poblacional atribuida, no como una me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HLBI cita esa tabla como referencia de población, tomada de la AASM y refrendada por la AAP. No es una meta individual ni una prescripción; la necesidad personal se valora con un profesional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7 a 8 horas para adultos de 18 años o más, con origen en la AASM y la AAP (F-0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mana equilibrada es la que se sostiene y admite versiones malas. El plan mínimo existe precisamente para los días en que no se cumpl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de la semana mala forma parte del método, no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referencia poblacional de la OMS. La propia guía dice que cualquier cantidad es mejor que ninguna; la lección no la convierte en cuo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ualquier cantidad de actividad es mejor que ninguna (F-03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 buena → Descanso, pausas y movimiento plan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mana normal → Descanso y una paus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mana mala → Dormir y una paus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Una decisión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versión tiene un mínimo distinto; la mala no elimin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ales · cita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bloques reales hacen que el plan quepa; la ventana de descanso se protege; el plan mínimo se decide en frío, no durante l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lección: inventario real, descanso reservado y plan mínim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traslados y cuidado de otros →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rcar lo fijo y los márgenes →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ervar la ventana de descanso → Sema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lgar una pausa en un corte de tarea → Seman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qué se sostuvo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justar una sola cosa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tiene tres momentos: mirar, escribi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semana se descuadró, decido recuperar de golpe todo l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uperar de golpe lo perdido convierte la semana mala en una deuda imposible. El plan mínimo sirve para retomar sin castigo y sin acu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mana mala activa la versión mínima; no se recupera todo de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6-semana-equilibra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hoja y dibuja tu semana real con los bloques que ya existen. Marca un margen pequeño y escribe una pausa y un movimiento que quepan ahí. Después escribe las tres cosas que sostendrías en una semana mala. Guarda la hoja y ponle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falla una plantilla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incluye los bloques reales: traslados, cuidado de otros, cansancio e imprevistos. Si el plan no cabe, se ajusta el plan, no se culp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lan de la semana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cosas que se sostienen aunque todo lo demás se caiga: dormir en tu ventana, una pausa al día y un movimiento corto. Lo demás se suelta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usa la referencia de horas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ferencia poblacional atribuida al NHLBI, AASM y AAP, no como meta individual. La necesidad personal se valora con un profesional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al fin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sostuvo, qué no cupo y qué cambio una sola cosa. Si algo no cupo tres semanas seguidas, es un bloque que no cabe: se mueve, se reduce o se qu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6-semana-equilibrad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02" r:id="rId1"/>
    <p:sldLayoutId id="2482005403" r:id="rId2"/>
    <p:sldLayoutId id="2482005404" r:id="rId3"/>
    <p:sldLayoutId id="24820054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0932df5d269d74dee09b42ca9754de05274aad1d1115f11.jpg"/>
  <Relationship Id="rId3" Type="http://schemas.openxmlformats.org/officeDocument/2006/relationships/hyperlink" Target="https://saludyestetica.lumbre.lat/object/sye-c03-r01-oa06-semana-equilibr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6-semana-equilibrada" TargetMode="External"/>
  <Relationship Id="rId4" Type="http://schemas.openxmlformats.org/officeDocument/2006/relationships/hyperlink" Target="https://saludyestetica.lumbre.lat/object/sye-c03-r01-oa06-semana-equilibra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6-semana-equilibrada" TargetMode="External"/>
  <Relationship Id="rId4" Type="http://schemas.openxmlformats.org/officeDocument/2006/relationships/hyperlink" Target="https://saludyestetica.lumbre.lat/object/sye-c03-r01-oa06-semana-equilibrad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6-semana-equilibrada" TargetMode="External"/>
  <Relationship Id="rId4" Type="http://schemas.openxmlformats.org/officeDocument/2006/relationships/hyperlink" Target="https://saludyestetica.lumbre.lat/object/sye-c03-r01-oa06-semana-equilibrad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hyperlink" Target="https://saludyestetica.lumbre.lat/object/sye-c03-r01-oa06-semana-equilibrad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6-semana-equilibrad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libr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loqu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ti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de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6-semana-equilibra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semana propia con los bloques reales de tu vida (trabajo, traslados, cuidado de otros), asignar horas de descanso, pausas y movimiento posibles, y dejar por escrito un plan mínimo para las semanas malas, sin plantilla ideal ni metas individuales de sueño.]]></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3: convertir lo observado en una semana que quepa en tu vida. Bloques reales, descanso, pausas, movimiento posible y un plan para cuando la semana se descuad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mana · descanso · movimiento · pausas · organización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 una semana equilibrada con bloques reales, no con una plantilla ide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con jornada sedentaria, traslados y responsabilidades de cuidado que quieren ordenar descanso, pausas y movimiento sin añadir otra obligación. No requiere experiencia previa. No sustituye la valoración de un profesional sanitario ni prescribe dietas, rutinas o tratamien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 una semana equilibrada con bloques reales, no con una plantilla ide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aso ficticio, nombre inventado— tiene 41 años, trabaja en administración y cuida a su madre tres tardes por semana. Descargó una plantilla de «semana perfecta»: levantarse a las seis, entrenar, preparar comidas, leer media hora y dormir a las diez. La sostuvo cuatro días. El lunes siguiente se sintió fracasada y volvió a lo de siemp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 una semana equilibrada con bloques reales, no con una plantilla ide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fue su disciplina: fue que la plantilla no incluía dos autobuses, una madre que llama a medianoche ni un trabajo que se alarga los jueves. Esta lección no le pide otra plantilla ideal. Le pide mirar los bloques que ya existen, reservar el descanso como se reserva una cita, colgar pausas y movimiento donde de verdad caben, y escribir un plan para las semanas mala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equilibrada no es la que se ve bonita en una aplicación: es la que se sostiene cuando la vida se descuad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que ya tie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scribir una semana nueva, escribe la que ya vives. No la que te gustaría: la real. Anota los bloques que ocupan tu tiempo de lunes a domingo —trabajo, traslados, comidas, cuidado de otras personas, tareas de la casa, descanso— y las horas aproximadas de cada uno. No necesitas precisión de reloj: necesitas ver el mapa. La mayoría de las plantillas fallan porque proponen una vida sin traslados, sin imprevistos y sin cansancio acumulado. La tuya tiene que incluirlos desde el primer rengl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que ya tie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tiene las mismas horas para todos. Si el plan no cabe, no falla la persona: falla el plan. Esa frase cambia el tono del ejercicio. No se trata de apretar más el día para que quepa un ideal, sino de decidir qué entra y qué no. Empieza por lo que no puedes mover y sigue por lo que sí. Si un bloque se repite todas las semanas, es real aunque no te guste; si algo ocurre una vez, no organices la semana entera alrededor de eso. El mapa honesto es el único punto de partida que sirve. No busques que quede bonito: busca que sea cier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mueve y lo que sí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primero lo fijo: el horario de trabajo, el traslado, el cuidado de alguien, las citas que no puedes cambiar. Después marca lo flexible: el tiempo frente a pantallas, las comidas, las tareas de la casa, el momento de acostarte. No todo lo flexible es negociable al mismo tiempo, y no todo lo fijo es eterno. La utilidad de separarlos es saber dónde hay margen antes de prometerte cosas que no caben. Un plan que ignora lo fijo se rompe el primer martes; un plan que solo ve lo fijo se vuelve una condena. Ese orden también evita prometerte descanso donde no hay y movimiento donde solo hay pri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mueve y lo que sí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los márgenes pequeños que ya existen: la espera en el transporte, la pausa entre dos juntas, el rato después de comer, el trayecto a pie de la parada a la casa. Ahí se cuelgan las pausas y el movimiento sin abrir un espacio nuevo. También conviene distinguir el descanso del ocio pasivo: mirar el teléfono en la cama no descansa igual que dormir, y una serie no reemplaza una noche. No se trata de eliminar el ocio, sino de no confundirlo con el descanso que el cuerpo necesita. Esa distinción cambia dónde colocas la alarma y qué apagas prime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mueve y lo que sí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ordenar una semana propia. No prescribe dietas, rutinas de ejercicio ni tratamientos, no fija metas individuales de sueño y no sustituye la valoración de un profesional sanitario. Su producto es una hoja escrita y revisabl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lantilla ideal no es un pla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lan no incluye trabajo, traslados y cuidado de otros, no es tu semana: es un deseo. Si no cabe, se ajusta el plan, no se castiga a la persona. Una semana mala activa la versión mínima, no borra lo aprend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mueve y lo que sí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hoja, tres cap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los bloques fijos, marca el descanso y cuelga pausas y movimiento donde ya hay un hueco. Debajo, anota el plan mínimo para la semana mala. Con esas tres capas tienes una semana, no una lista de propósit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as de descanso: referencia poblacional, no meta individ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HLBI cita para adultos de 18 años o más una referencia poblacional de 7 a 8 horas diarias de sueño, tomada de las recomendaciones de la Academia Americana de Medicina del Sueño que refrenda la Academia Americana de Pediatría (F-037). Es una referencia de población, no una meta individual ni una orden para esta semana. Tu necesidad puede ser distinta y la decide, si hace falta, una valoración profesional. Lo que sí puedes hacer es reservar una ventana de descanso realista, protegerla de las pantallas y de las tareas que se estiran, y mantener un horario lo más estable pos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as de descanso: referencia poblacional, no meta individ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sueño real está lejos de esa referencia, no intentes compensarlo con una noche heroica ni con más cafeína. El NHLBI señala que la pérdida de sueño se acumula y que mantener el mismo horario entre semana y fin de semana, con una diferencia de no más de una hora, ayuda a consolidar el descanso (F-037). Elige un solo ajuste: adelantar media hora el apagado del teléfono, dejar de responder mensajes después de cierta hora o mover una tarea que hoy se hace de noche. Un cambio sostenido vale más que una reforma que dura cuatro d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as de descanso: referencia poblacional, no meta individual]]></a:t>
            </a:r>
          </a:p>
        </p:txBody>
      </p:sp>
      <p:pic>
        <p:nvPicPr>
          <p:cNvPr id="3" name="" descr="De tu semana real a la semana escrita">
            <a:hlinkClick r:id="rId3" tooltip="De tu semana real a la semana escri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ordenar sin inventar una vida nue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6-semana-equilibra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movimiento pos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omienda a los adultos acumular entre 150 y 300 minutos de actividad aeróbica moderada a la semana, o entre 75 y 150 minutos de actividad vigorosa, o una combinación equivalente, y fortalecer los grandes grupos musculares dos o más días (F-036). Son referencias de población, no una cuota que debas cumplir para aprobar la semana. La misma fuente insiste en que cualquier cantidad es mejor que ninguna y que sustituir el tiempo sedentario por actividad de cualquier intensidad, incluso leve, aporta beneficios (F-036). Eso abre la puerta a lo posible: caminar en un traslado, subir escaleras, moverte en una pau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movimiento pos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el movimiento donde ya hay un bloque, no donde te gustaría que hubiera uno. Si el autobús te deja a unas cuadras, una parte se hace caminando; si comes en la oficina, una caminata corta después; si cuidas a alguien, camina con esa persona o mueve los brazos mientras esperas. Las pausas de la lección anterior se suman aquí: cambiar de postura, mirar lejos y levantarte en los cortes de tarea. No necesitas un gimnasio ni una hora libre; necesitas un lugar concreto en la semana y permiso para que sea pequeñ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movimiento 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descuadran la semana y respuestas posibles. No son prescripciones: son decisiones de organización y autocuid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43125"/>
                <a:gridCol w="2419350"/>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lantilla duró cuatro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bloque real no estaba in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hacerla con traslados, cansancio y cuidado de 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se alarga los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real de salida y margen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movimiento a otro día y dejar el jueves en ver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cuestas más tarde de lo 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rea o pantalla estira l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r el apagado y proteger la ventana de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43125"/>
                <a:gridCol w="2419350"/>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emana se cae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res cosas sí se sostuv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ar el plan mínimo y retomar sin recuperar de gol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cuentras una hora para mov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bloques ya existen y qué margen tien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gar una caminata corta en un traslado o después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ida no sale como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ubo variedad y agua si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ensar ni castigar; ajustar la compra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y beber: equilibrado no significa perfe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equilibrada también se usa para la alimentación, y conviene no confundirla con una dieta perfecta. La NOM-043-SSA2-2012 define la dieta correcta como completa, equilibrada, inocua, suficiente, variada y adecuada, y explica que variada significa incluir alimentos diferentes de cada grupo de una comida a otra; también promueve el agua simple potable como fuente principal de hidratación (F-035). Es una referencia de orientación alimentaria, no un plan individual: no fija porciones, menús ni gramos, y esta lección tampoco lo h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y beber: equilibrado no significa perfe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eso se traduce en no organizar la semana alrededor de una comida perfecta que nunca llega. Si un día la comida es un sándwich, el plan no se cae; si otro día hay verdura, fruta y agua simple, tampoco se gana un premio. La idea es que la semana tenga variedad y que el agua esté disponible, no que cada platillo cumpla una lista. Si necesitas orientación alimentaria individual, se consulta con un profesional; esta lección solo ordena el tiempo y recuerda que «equilibrada» no es sinónimo de restricti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y beber: equilibrado no significa perfecto]]></a:t>
            </a:r>
          </a:p>
        </p:txBody>
      </p:sp>
      <p:pic>
        <p:nvPicPr>
          <p:cNvPr id="3" name="" descr="Tres versiones de la misma semana">
            <a:hlinkClick r:id="rId3" tooltip="Tres versiones de la misma seman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ostienes y qué sueltas según cómo venga l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6-semana-equilibrad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la semana mala y la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emana tiene una versión mala: la que se enferma alguien, se atrasa el trabajo o se cae el transporte. Si no tienes un plan para esa versión, la primera sacudida borra todo y aparecen la culpa y el abandono. Escribe un plan mínimo con tres cosas que se sostienen aunque todo lo demás se caiga: dormir en tu ventana, una pausa al día y un movimiento corto. Lo demás se suelta sin drama. Una semana mala no cancela la anterior ni arruina la siguiente; solo activa la versión reducida que ya tenías escri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la semana mala y la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revisa con tres preguntas: qué se sostuvo, qué no cupo y qué cambio una sola cosa. No busques un veredicto sobre tu carácter; busca información sobre el plan. Si algo no cupo tres semanas seguidas, no es falta de disciplina: es un bloque que no cabe. Muévelo, redúcelo o quítalo. Guarda la hoja donde la veas y vuelve a ella el día que elijas. La revisión no es un examen: es una conversación con tu propia hoja. La semana equilibrada no es un destino que se alcanza una vez: es una hoja que se ajusta cuando la vida camb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la semana que ya viv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hoja y escribe los siete días. Anota trabajo, traslados, comidas, cuidado de otras personas, tareas de la casa y descanso, con horas aproximadas. No corrijas nada todavía: solo haz visible el mapa re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fijo de lo flexi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on una señal lo que no puedes mover y con otra lo que sí. Localiza los márgenes pequeños: esperas, trayectos a pie, el rato después de comer. Ahí irán las pausas y el movimiento, no en un hueco imaginar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erva la ventana de descan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hora realista para acostarte y otra para levantarte, anota las horas concretas y protege esa ventana de pantallas y tareas que se estiran. Recuerda que la referencia de 7 a 8 horas para adultos es poblacional, no una meta individual que debas cumplir esta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lga una pausa y un movimi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corte de tarea para la pausa (cambiar de postura, mirar lejos, levantarte) y un bloque existente para el movimiento (un trayecto a pie, escaleras, una caminata corta). Una cosa de cada una es suficiente para empe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lan de la semana ma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tres cosas que se sostienen aunque todo lo demás se caiga: dormir en tu ventana, una pausa al día y un movimiento corto. Escribe qué sueltas sin culpa. Ese plan se activa cuando hace falta, no se improvi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Procedimiento: escribir tu semana en una hoj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fecha de revisión y ajusta una co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para releer la hoja y responde: qué se sostuvo, qué no cupo y qué cambio una sola cosa. Si algo no cupo tres semanas seguidas, no es falta de disciplina: es un bloque que no cabe. Muévelo, redúcelo o quíta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Caso trabajado: la semana de Mariso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41 años, administración y cuidado de su madre tres tardes. Dos autobuses al trabajo, jornada que se alarga los jueves. La plantilla ideal le duró cuatro d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Caso trabajado: la semana de Mariso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cribe en la hoj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bloques reales: trabajo, dos traslados, tres tardes de cuidado, compras y comidas. Marca como fijo el horario laboral y las tardes de cuidado; como flexible, el teléfono y la hora de acostarse. Encuentra un margen: la caminata de la parada a ca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Caso trabajado: la semana de Mariso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erva y qué cuelg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una ventana de descanso y adelanta el apagado del teléfono. Cuelga la pausa en el corte entre la oficina y el autobús, y el movimiento en la caminata de la parada a casa. Los jueves, que se alargan, quedan en versión míni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la semana mala y la revisión · Caso trabajado: la semana de Mariso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lan malo escribe y cómo revi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lan mínimo: dormir en su ventana, una pausa al día y una caminata corta. Lo demás se suelta sin culpa. El domingo revisa: sostuvo el descanso y la pausa; el movimiento falló dos días. Ajusta una sola cosa: baja la caminata a dos días y la deja escrita. La semana no quedó perfecta; quedó suy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la semana mala y la revisión]]></a:t>
            </a:r>
          </a:p>
        </p:txBody>
      </p:sp>
      <p:pic>
        <p:nvPicPr>
          <p:cNvPr id="3" name="" descr="Checklist de la semana escrita">
            <a:hlinkClick r:id="rId3" tooltip="Checklist de la semana escri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guardar la ho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6-semana-equilibrad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una plantilla que no incluye tu vida. Si no tiene traslados, cuidado de otros ni cansancio, no es tu semana. La plantilla se adapta a los bloques reales, no al revé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escanso con mirar el teléfono. El ocio pasivo no reemplaza la ventana de sueño. Proteger el descanso implica decidir qué pantalla se apaga y a qué ho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semana de movimiento ideal. Una hora de gimnasio que no cabe se abandona en cuatro días. Una caminata corta colgada de un traslado se sostiene má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tigarte por la semana mala. La semana mala ya estaba escrita: activa el plan mínimo y retoma. El castigo no organiza; solo añade una carga que no estaba en el map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no cabe en la hoja, quita un bloque antes de quitar el descan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bloque se repite tres semanas y nunca cabe, no es falta de disciplina: es un bloque mal coloc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se descuadra, activa el plan mínimo de tres cosas y suelta el resto sin culp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encuentras una hora para moverte, cuelga el movimiento de un traslado o de una pausa que ya exis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visión te deja un veredicto sobre ti, cámbiala por una decisión sobre el plan: una sola cos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organiza el tiempo; no diagnostica ni trata problemas de sueño, ánimo o alimentación. Si el insomnio persiste, si te cuesta comer o si el cansancio interfiere con tu vida diaria, consulta con un profesional sanit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movimiento produce dolor que persiste o aumenta, o si aparece hormigueo, adormecimiento o debilidad, suspende el esfuerzo y busca valoración. Si hay pensamientos de hacerte daño, busca ayuda inmediata. Para una situación de riesgo vital, acude al servicio de emergencia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de la semana no sustituye una consulta: sirve para llegar con información y para sostener lo que sí depende de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unto de partida correcto para escribir una semana equilibr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lantilla ideal de internet.]]></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bloques reales que ya ocupan tu sema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horas que te gustaría tener libr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lan de otra persona que sí lo cu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usa la referencia de 7 a 8 horas de sueño para adult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a meta individual que debes cumplir esta sema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na orden para acostarte a la misma hora que todos.]]></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referencia poblacional atribuida, no como una meta personal.]]></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prueba para saber si tu descanso es correc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mana equilibrada debe verse perfecta y cumplirse sin fallar ningún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ferencia de 150 a 300 minutos semanales de actividad es una cuota que esta lección te obliga a cumpl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versión de la semana con lo que sostie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mana bue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mana norm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mana ma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anso y una pausa diari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rmir y una pausa míni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decisión y una f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anso, pausas y movimiento plane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mana se escribe con bloques ___; el descanso se reserva como una ___ y el plan de la semana mala se escribe ___ de que llegu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méto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nt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mana escri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traslados y cuidado de otr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car lo fijo y los márgen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ervar la ventana de descan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lgar una pausa en un corte de tare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qué se sostuv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justar una sola cos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lan deja de ser sosteni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mis bloques reales, incluidos los traslad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ervo una ventana de descanso y la protej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semana se descuadró, decido recuperar de golpe todo lo perdid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la próxima semana ajusto una sola co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6-semana-equilibr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6-semana-equilibr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6-semana-equilibr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6-semana-equilibr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6-semana-equilibra-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6-semana-equilibr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6-semana-equilibr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6-semana-equilibr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escribir una semana con bloques reales, reservar descanso y dejar un plan mínimo para cuando se descuadr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y empieza por el inventario real: sin bloques, la hoja no se sostie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hoja y dibuja tu semana real con los bloques que ya existen. Marca un margen pequeño y escribe una pausa y un movimiento que quepan ahí. Después escribe las tres cosas que sostendrías en una semana mala. Guarda la hoja y ponle fecha de revis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bloques reales, no la plan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reservada y prot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gado de un bloque que ya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m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mínimo de tres c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decisión,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ema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6-semana-equilibrad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falla una plantilla ide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incluye los bloques reales: traslados, cuidado de otros, cansancio e imprevistos. Si el plan no cabe, se ajusta el plan, no se culpa a la perso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lan de la semana ma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cosas que se sostienen aunque todo lo demás se caiga: dormir en tu ventana, una pausa al día y un movimiento corto. Lo demás se suelta sin culp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usa la referencia de horas de sueñ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ferencia poblacional atribuida al NHLBI, AASM y AAP, no como meta individual. La necesidad personal se valora con un profesional si hace fa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al final de la sema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la seman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sostuvo, qué no cupo y qué cambio una sola cosa. Si algo no cupo tres semanas seguidas, es un bloque que no cabe: se mueve, se reduce o se qui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equilibrada no es la que se ve perfecta: es la que incluye tu trabajo, tus traslados, tu cuidado y tu descanso, y la que admite una versión mala sin borrarse. Escribe hoy tu hoja con bloques reales, reserva la ventana de descanso, cuelga una pausa y un movimiento posible, y deja escrito el plan mínimo. Ponle fecha de revisión. Con esa hoja cierras el curso: no te llevas una plantilla, te llevas una semana tuya que puedes ajustar cuando la vida cambi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https://www.who.int/es/news-room/fact-sheets/detail/physical-activity · consulta: 2026-10-25 · alcance: Alcance internacional (capa A): 150-300 minutos moderados, 75-150 vigorosos, fuerza dos o más días y reducción del sedentarismo. Referencia poblacional, no meta individual ni normativa mexic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7 · NHLBI / NIH. «How Much Sleep Is Enough» y «Healthy Sleep Habits» · https://www.nhlbi.nih.gov/health/sleep-deprivation/how-much-sleep · consulta: 2026-10-25 · alcance: Alcance internacional (capa A): 7 a 8 horas para adultos de 18 años o más como referencia de la AASM refrendada por la AAP, horario estable y hábitos de descanso. No es norma mexicana ni meta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6-semana-equilibrada"/>
              </a:rPr>
              <a:t><![CDATA[Organiza una semana equilibrada con bloques reales, no con una plantilla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consulta: 2026-10-25 · alcance: Alcance federal en México (capa B): define dieta correcta como completa, equilibrada, inocua, suficiente, variada y adecuada, y promueve el agua simple potable. Dirigida a la orientación alimentaria del Sistema Nacional de Salud; no fija porciones ni planes individual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2026-10-26T04:32:09Z</dcterms:created>
  <dcterms:modified xsi:type="dcterms:W3CDTF">2026-10-26T04:32:09Z</dcterms:modified>
  <dc:title>Organiza una semana equilibrada con bloques reales, no con una plantilla ideal</dc:title>
  <dc:description>Presentación editable del OA «Organiza una semana equilibrada con bloques reales, no con una plantilla ideal». Enlace: https://saludyestetica.lumbre.lat/object/sye-c03-r01-oa06-semana-equilibrada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