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Slides/notesSlide6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presProps" Target="presProps.xml"/>
  <Relationship Id="rId71" Type="http://schemas.openxmlformats.org/officeDocument/2006/relationships/viewProps" Target="viewProps.xml"/>
  <Relationship Id="rId7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5-recursos-contra-el-estre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3-r01-oa05-recursos-contra-el-estr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strés y recursos básicos de bienestar: lo que sí está en tus manos»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strés y recursos básicos de bienestar: lo que sí está en tus manos»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tensión cotidiana no es una etiqueta clínica»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no es un recurso de bienestar»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no es un recurso de bienestar»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no es un recurso de bienestar»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spirar despacio: una pausa que no necesita productos»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pasos para un día ten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De notar la señal a pedir ayuda, sin productos milagro ni test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5-recursos-contra-el-estre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tacto social y orden del día»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5-recursos-contra-el-estre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5-recursos-contra-el-estr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ueño, movimiento y cafeína: tres palancas cotidianas»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Qué aporta cada recurso y qué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xpectativas honestas para no pedirle a un recurso lo que no puede 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5-recursos-contra-el-estre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ándo buscar ayuda profesional»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obar tres recursos durante un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lige una señal y un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Identifica una señal corporal de tensión y el momento en que suele aparecer: antes de una junta, al cerrar la computadora, después de una llamada. Anota la señal y el momento. No intentes cambiar todo el día: empieza por un punto concr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5-recursos-contra-el-estr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obar tres recursos durante un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Haz una pausa respiratoria bre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éntate con los pies apoyados y los hombros sueltos. Respira por la nariz y deja que la exhalación sea un poco más lenta, sin aguantar el aire ni contar. Si te marea, vuelve a tu respiración normal. Repite solo si te deja más mar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5-recursos-contra-el-estr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obar tres recursos durante un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Ordena el día en bloques re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lo que ya existe: trabajo, traslados, comidas, cuidado de otros. Elige una prioridad y pasa el resto a una lista de «si hay tiempo». Deja un margen entre bloques y define qué se sostiene en un día ma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5-recursos-contra-el-estr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obar tres recursos durante un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Busca contacto antes de necesit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abla con alguien de confianza o pide una ayuda concreta: que te escuche, que te acompañe, que cubra una hora. Si no tienes con quién, busca un espacio con gente. El aislamiento no es descan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5-recursos-contra-el-estr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obar tres recursos durante un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Revisa sueño, cafeína y mov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ija una hora para dejar el teléfono y acostarte, adelanta la última cafeína y sumar una caminata corta. No busques una rutina perfecta: busca un cambio que puedas repetir. Si el sueño no mejora, no lo compensa con más cafeí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5-recursos-contra-el-estr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obar tres recursos durante un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Decide si necesitas ayuda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la tensión persiste, interfiere con el trabajo o el descanso, o aparecen señales que te preocupan, pide una cita y lleva tu registro. Si hay pensamientos de hacerte daño, busca ayuda inmediata. Los recursos de esta lección acompañan; no sustituy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5-recursos-contra-el-estr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semana de Luc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Lucía, nombre inventado, 34 años, atención a clientes. Termina con la mandíbula apretada, duerme mal y toma café a las cinco. Compró un frasco que prometía calma y leyó un test que la asust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5-recursos-contra-el-estr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semana de Luc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Qué desca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ja el frasco sin abrir y no usa el test como diagnóstico. No suspende nada que le haya indicado un profesional. Anota que la tensión aparece sobre todo después de llamadas difíciles y que el café de las cinco coincide con noches de sueño lig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5-recursos-contra-el-estre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semana de Luc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Qué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cada llamada difícil hace una pausa de respiración lenta. Al cerrar la jornada escribe una prioridad para el día siguiente y deja el teléfono fuera de la cama. Cambia el café de las cinco por agua y camina diez minutos al sa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5-recursos-contra-el-estre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semana de Luc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Qué observa y qué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viernes duerme un poco mejor y la mandíbula está menos tensa, pero la preocupación por el trabajo sigue. Como la tensión lleva semanas y le cuesta concentrarse, pide una cita profesional y lleva su registro. Los recursos le dieron margen; no le pidieron que se curara so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5-recursos-contra-el-estre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de recursos bási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comprueba al final de una semana de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5-recursos-contra-el-estre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on de bienestar general: dan margen y acompañan, pero no sustituyen la atención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recursos ordenan el día y dan margen; no diagnostican, no curan y no reemplazan una valoración. Pedirles más de lo que pueden dar lleva a la decepción o a posponer ay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declara su alcance: formación general, sin diagnóstico ni tra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3-r01-oa05-recursos-contra-el-estre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No usarlo, no suspender nada y consultar antes de combinar produc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promesa de ese tipo no describe lo que un producto puede hacer, y suspender un tratamiento por cuenta propia es riesgoso. Cualquier combinación se consulta con un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ingún producto o test sustituye una consulta; algunas sustancias interactúan con medica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3-r01-oa05-recursos-contra-el-estre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cuestionario no conoce tu historia ni explora causas. Puede ordenar preguntas, pero no diagnostica ni decide qué hacer. Lo útil es observar y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describe qué observar y cuándo consultar; no diagnostica por cuestion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3-r01-oa05-recursos-contra-el-estre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Hablar con alguien ayuda a sacar la carga del silencio y a encontrar opciones. No reemplaza una valoración cuando la tensión persiste o interfie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ontacto social es un recurso de bienestar; la ayuda profesional tiene otro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3-r01-oa05-recursos-contra-el-estre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spiración lenta → Una pausa en la ala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acto social → Sacar la carga del silen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rden del día → Menos decisiones encim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yuda profesional → Valoración y acompañ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recurso tiene un alcance distinto; ninguno promete cu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3-r01-oa05-recursos-contra-el-estre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general · tratamiento · enferm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u función es dar margen y acompañar la vida cotidiana. La valoración, el diagnóstico y el tratamiento corresponden a un profesional sani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lcance declarado de la lección: formación general, sin diagnóstico ni tra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3-r01-oa05-recursos-contra-el-estre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Respirar más lento antes de una llamada → Recurso cotidi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scribir una prioridad para el día → Recurso cotidi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Hablar con alguien de confianza → Recurso cotidi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Tensión que dura semanas y aísla → Señal para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Usar alcohol para aguantar el día → Señal para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Suspender un tratamiento por un frasco → No ay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recursos cotidianos no se confunden con las señales que piden ayuda ni con las decisiones que la empeor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3-r01-oa05-recursos-contra-el-estre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l frasco dice natural, suspendo lo que me indicó el médico y lo tomo a di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uspender un tratamiento por cuenta propia es riesgoso, y la palabra natural no garantiza seguridad ni ausencia de interacciones. Cualquier cambio s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ingún producto sustituye un tratamiento; las interacciones se consul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3-r01-oa05-recursos-contra-el-estre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5-recursos-contra-el-estre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semana: ¿en qué momento sentiste la tensión antes de darte cuenta? Escribe la señal, la hora y qué estabas haciendo. Después elige un recurso de esta lección y úsalo en ese mismo momento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5-recursos-contra-el-estre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os recur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5-recursos-contra-el-estre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os recur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5-recursos-contra-el-estre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 recurso de biene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práctica sencilla, barata y reversible que te ayuda a pasar mejor un momento: una pausa, una conversación, una caminata, ordenar el día. No cura ni sustituye un tra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5-recursos-contra-el-estre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hace la pausa respirat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in forzar: respira por la nariz y deja que la exhalación sea un poco más lenta. No aguantes el aire ni cuentes. Si te marea, vuelve a tu respiración nor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5-recursos-contra-el-estre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uede hacer el contacto so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acar la carga del silencio y abrir opciones. No sustituye la atención profesional cuando la tensión persiste o interfiere con la vida di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5-recursos-contra-el-estre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pide ayuda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la tensión dura semanas, impide dormir, comer, trabajar o convivir, aparecen ataques de pánico o se usa alcohol para aguantar. Ante pensamientos de hacerse daño, ayuda inmedi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5-recursos-contra-el-estre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5783" r:id="rId1"/>
    <p:sldLayoutId id="2482005784" r:id="rId2"/>
    <p:sldLayoutId id="2482005785" r:id="rId3"/>
    <p:sldLayoutId id="248200578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850ab10e8fd561528c1ed9a60699913881a19c5fa0da91101.jpg"/>
  <Relationship Id="rId3" Type="http://schemas.openxmlformats.org/officeDocument/2006/relationships/hyperlink" Target="https://saludyestetica.lumbre.lat/object/sye-c03-r01-oa05-recursos-contra-el-estre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5-recursos-contra-el-estre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5-recursos-contra-el-estre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5-recursos-contra-el-estre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5-recursos-contra-el-estre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5-recursos-contra-el-estre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5-recursos-contra-el-estres"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5-recursos-contra-el-estre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5-recursos-contra-el-estres"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5-recursos-contra-el-estre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5-recursos-contra-el-estre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5-recursos-contra-el-estre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5-recursos-contra-el-estres"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5-recursos-contra-el-estre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03-r01-oa05-recursos-contra-el-estres" TargetMode="External"/>
  <Relationship Id="rId4" Type="http://schemas.openxmlformats.org/officeDocument/2006/relationships/hyperlink" Target="https://saludyestetica.lumbre.lat/object/sye-c03-r01-oa05-recursos-contra-el-estres"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5-recursos-contra-el-estres"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5-recursos-contra-el-estre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5-recursos-contra-el-estre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5-recursos-contra-el-estre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5-recursos-contra-el-estre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5-recursos-contra-el-estres"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5-recursos-contra-el-estre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03-r01-oa05-recursos-contra-el-estres" TargetMode="External"/>
  <Relationship Id="rId4" Type="http://schemas.openxmlformats.org/officeDocument/2006/relationships/hyperlink" Target="https://saludyestetica.lumbre.lat/object/sye-c03-r01-oa05-recursos-contra-el-estres"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5-recursos-contra-el-estres"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5-recursos-contra-el-estre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5-recursos-contra-el-estre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5-recursos-contra-el-estre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5-recursos-contra-el-estre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5-recursos-contra-el-estre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5-recursos-contra-el-estre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5-recursos-contra-el-estre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5-recursos-contra-el-estre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5-recursos-contra-el-estre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5-recursos-contra-el-estre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5-recursos-contra-el-estre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03-r01-oa05-recursos-contra-el-estres" TargetMode="External"/>
  <Relationship Id="rId4" Type="http://schemas.openxmlformats.org/officeDocument/2006/relationships/hyperlink" Target="https://saludyestetica.lumbre.lat/object/sye-c03-r01-oa05-recursos-contra-el-estres" TargetMode="External"/>
  <Relationship Id="rId5"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5-recursos-contra-el-estres"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5-recursos-contra-el-estre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5-recursos-contra-el-estres"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5-recursos-contra-el-estre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5-recursos-contra-el-estre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5-recursos-contra-el-estre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5-recursos-contra-el-estre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5-recursos-contra-el-estre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5-recursos-contra-el-estre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5-recursos-contra-el-estre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5-recursos-contra-el-estre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5-recursos-contra-el-estre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5-recursos-contra-el-estre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5-recursos-contra-el-estre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5-recursos-contra-el-estre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5-recursos-contra-el-estre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5-recursos-contra-el-estre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5-recursos-contra-el-estre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5-recursos-contra-el-estre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5-recursos-contra-el-estres" TargetMode="External"/>
  <Relationship Id="rId3" Type="http://schemas.openxmlformats.org/officeDocument/2006/relationships/hyperlink" Target="https://saludyestetica.lumbre.lat/object/sye-c03-r01-oa05-recursos-contra-el-estres"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5-recursos-contra-el-estre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5-recursos-contra-el-estre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5-recursos-contra-el-estre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5-recursos-contra-el-estre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5-recursos-contra-el-estre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5-recursos-contra-el-estre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5-recursos-contra-el-estre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5-recursos-contra-el-estre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5-recursos-contra-el-estres" TargetMode="Externa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5-recursos-contra-el-estres"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5-recursos-contra-el-estres" TargetMode="External"/>
  <Relationship Id="rId3" Type="http://schemas.openxmlformats.org/officeDocument/2006/relationships/notesSlide" Target="../notesSlides/notesSlide6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stré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curs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básic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bienesta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í]]></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tá]]></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u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ano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03-r01-oa05-recursos-contra-el-estre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5-recursos-contra-el-estres"/>
              </a:rPr>
              <a:t><![CDATA[Estrés y recursos básicos de bienestar: lo que sí está en tus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la tensión cotidiana de una señal que pide ayuda profesional, aplicar tres recursos de bienestar general (pausa respiratoria, contacto social y orden del día) y decidir cuándo buscar apoyo, sin prometer que sustituyen un tratamiento.]]></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para adultos con días cargados: qué recursos sencillos ayudan a bajar el ritmo, qué no puede prometer ningún producto ni test, y cómo reconocer el momento de pedir ayuda profesional sin dramatizar ni aguantarlo tod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5-recursos-contra-el-estres"/>
              </a:rPr>
              <a:t><![CDATA[Estrés y recursos básicos de bienestar: lo que sí está en tus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strés · bienestar · respiración · descanso · apoyo social · autocuidad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trés y recursos básicos de bienestar: lo que sí está en tus man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5-recursos-contra-el-estres"/>
              </a:rPr>
              <a:t><![CDATA[Estrés y recursos básicos de bienestar: lo que sí está en tus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7]]></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adultas con jornadas exigentes, trabajo sedentario o cuidado de otros, que sienten tensión acumulada y buscan recursos generales de bienestar. No requiere experiencia previa. No diagnostica, no indica tratamientos ni sustituye la valoración de un profesional sanitari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trés y recursos básicos de bienestar: lo que sí está en tus man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5-recursos-contra-el-estres"/>
              </a:rPr>
              <a:t><![CDATA[Estrés y recursos básicos de bienestar: lo que sí está en tus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ucía —caso ficticio, nombre inventado— tiene 34 años y atiende clientes por teléfono. Últimamente termina la jornada con la mandíbula apretada, los hombros arriba y la sensación de que no desconectó ni un minuto. Duerme mal, revisa el celular en la cama y a las cinco de la tarde toma café para aguantar.]]></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farmacia compró un frasco que prometía calma y en internet leyó que un test de diez preguntas podía decirle si su estrés era grave. Tiene dos problemas distintos: una tensión que se acumula y una idea equivocada de cómo se resuelve. Esta lección no le vende nada ni le pone una etiquet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trés y recursos básicos de bienestar: lo que sí está en tus man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5-recursos-contra-el-estres"/>
              </a:rPr>
              <a:t><![CDATA[Estrés y recursos básicos de bienestar: lo que sí está en tus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 enseña tres recursos de bienestar general, le explica qué no puede prometer ninguno y le ayuda a reconocer cuándo la tensión deja de ser cotidiana y conviene buscar ayuda profesiona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tensión cotidiana no es una etiqueta clínic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5-recursos-contra-el-estres"/>
              </a:rPr>
              <a:t><![CDATA[Estrés y recursos básicos de bienestar: lo que sí está en tus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strés es una respuesta del cuerpo y de la cabeza ante una demanda: una entrega, una discusión, una cuenta que no cierra. Esa respuesta tiene señales observables —músculos tensos, respiración corta, sueño ligero, irritabilidad, dificultad para concentrarse— y casi siempre baja cuando la demanda baja. Reconocerla no es diagnosticarse nada. Esta lección no mide tu estrés con un test, no te pone una etiqueta y no decide si tienes un problema de salud. Solo te ayuda a mirar qué te pasa, en qué circunstancias y qué parte de eso puedes modific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tensión cotidiana no es una etiqueta clínic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5-recursos-contra-el-estres"/>
              </a:rPr>
              <a:t><![CDATA[Estrés y recursos básicos de bienestar: lo que sí está en tus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que importa es la duración y el costo. Una tensión que aparece antes de una junta y se va después es distinta de una que se queda semanas, que te quita el sueño, que te cambia el apetito o que te impide trabajar y convivir. La segunda no se resuelve con más fuerza de voluntad ni con un truco de respiración: pide ayuda. Decirlo así no es alarmar; es evitar dos extremos igual de malos: tratarte como si todo fuera normal o tratarte como si estuvieras roto. Los recursos que vienen después sirven para lo cotidiano; no sustituyen la valoración de un profesional sanitari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no es un recurso de bienesta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5-recursos-contra-el-estres"/>
              </a:rPr>
              <a:t><![CDATA[Estrés y recursos básicos de bienestar: lo que sí está en tus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recurso de bienestar es una práctica sencilla, barata y reversible que te ayuda a pasar mejor un momento: una pausa, una conversación, una caminata, ordenar el día. No es un producto que promete borrar el estrés ni una infusión que dice curar lo que sientes. Las promesas del tipo «calma en siete días» o «elimina el estrés» no describen lo que un producto puede hacer; si además pide suspender un tratamiento o sustituir una consulta, la respuesta es no. Ningún frasco con etiqueta natural garantiza seguridad, y algunas sustancias pueden interactuar con medicamentos que ya tomas: eso se consul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no es un recurso de bienesta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5-recursos-contra-el-estres"/>
              </a:rPr>
              <a:t><![CDATA[Estrés y recursos básicos de bienestar: lo que sí está en tus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poco es un recurso un test que pretenda darte un diagnóstico. Un cuestionario de internet puede ordenar preguntas, pero no conoce tu historia, no explora causas y no puede decidir si lo que sientes es una condición de salud. Si el test te asusta, no te da un plan; si te tranquiliza, tampoco te da una explicación.]]></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gunta útil no es qué puntaje saqué, sino qué noto, desde cuándo, qué me lo empeora y qué me ayuda. Esa información sí sirve, y sirve mucho más si un profesional la escucha. La línea es simple: un recurso te devuelve margen; una promesa te pide f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no es un recurso de bienesta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5-recursos-contra-el-estres"/>
              </a:rPr>
              <a:t><![CDATA[Estrés y recursos básicos de bienestar: lo que sí está en tus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7]]></a:t>
            </a:r>
          </a:p>
        </p:txBody>
      </p:sp>
      <p:sp>
        <p:nvSpPr>
          <p:cNvPr id="7" name="" descr=""/>
          <p:cNvSpPr/>
          <p:nvPr/>
        </p:nvSpPr>
        <p:spPr>
          <a:xfrm>
            <a:off x="514350" y="2209800"/>
            <a:ext cx="8115300" cy="21240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209800"/>
            <a:ext cx="38100" cy="21240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lgo cuesta caro, no tiene instrucciones claras o te dice que dejes la atención profesional, no es un recurso de bienestar: es una venta.]]></a:t>
            </a:r>
          </a:p>
        </p:txBody>
      </p:sp>
      <p:sp>
        <p:nvSpPr>
          <p:cNvPr id="10" name=""/>
          <p:cNvSpPr txBox="1"/>
          <p:nvPr/>
        </p:nvSpPr>
        <p:spPr>
          <a:xfrm>
            <a:off x="685800" y="22860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1" name=""/>
          <p:cNvSpPr txBox="1"/>
          <p:nvPr/>
        </p:nvSpPr>
        <p:spPr>
          <a:xfrm>
            <a:off x="685800" y="26860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general sobre recursos de bienestar. No diagnostica, no mide tu estrés con un test, no indica tratamientos ni suplementos y no sustituye la valoración de un profesional sanitario. No promete reducir una enfermedad ni reemplazar la atención que necesita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no es un recurso de bienesta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5-recursos-contra-el-estres"/>
              </a:rPr>
              <a:t><![CDATA[Estrés y recursos básicos de bienestar: lo que sí está en tus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7]]></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producto no sustituye un tratamiento]]></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ingún frasco, infusión o test de internet sustituye una consulta. Si algo promete eliminar el estrés, pide suspender un tratamiento o no declara sus ingredientes, no lo uses. Consulta antes de combinar productos con medicamentos.]]></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recurso se prueba y se observa]]></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ige un recurso, úsalo en un momento concreto y anota qué pasó. Si te deja más agitado, cámbialo; si te da un poco de margen, repítelo. No necesitas hacer los tres a la vez.]]></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pirar despacio: una pausa que no necesita product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5-recursos-contra-el-estres"/>
              </a:rPr>
              <a:t><![CDATA[Estrés y recursos básicos de bienestar: lo que sí está en tus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spiración es el recurso más disponible y el más fácil de usar mal. No se trata de inhalar hasta el tope ni de aguantar el aire: se trata de hacerla un poco más lenta y de alargar la salida sin forzar. Siéntate con los pies apoyados, deja los hombros caer y respira por la nariz. Deja que la exhalación dure un poco más que la inhalación, sin contar ni competir con nadie. Si te marea, vuelve a tu respiración normal y detente: no es una prueba de resistencia. La pausa dura lo que necesites para notar que el ritmo bajó, no lo que diga un cronómetr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pirar despacio: una pausa que no necesita product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5-recursos-contra-el-estres"/>
              </a:rPr>
              <a:t><![CDATA[Estrés y recursos básicos de bienestar: lo que sí está en tus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rve para interrumpir un momento de alarma, no para resolver su causa. Antes de una llamada difícil o después de una discusión, unos segundos de respiración lenta pueden darte espacio para elegir la siguiente frase. No elimina el problema, no cura nada y no reemplaza la atención que necesitas si la tensión persiste. Si respirar despacio te aumenta la ansiedad, prueba otra pausa: mira a tu alrededor y nombra lo que ves, siente el apoyo de los pies, escucha los sonidos del cuarto. El objetivo es volver al presente, no hacerlo perfect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pirar despacio: una pausa que no necesita productos]]></a:t>
            </a:r>
          </a:p>
        </p:txBody>
      </p:sp>
      <p:pic>
        <p:nvPicPr>
          <p:cNvPr id="3" name="" descr="Cinco pasos para un día tenso">
            <a:hlinkClick r:id="rId3" tooltip="Cinco pasos para un día tenso"/>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De notar la señal a pedir ayuda, sin productos milagro ni test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3-r01-oa05-recursos-contra-el-estres"/>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acto social y orden del dí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5-recursos-contra-el-estres"/>
              </a:rPr>
              <a:t><![CDATA[Estrés y recursos básicos de bienestar: lo que sí está en tus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blar con alguien de confianza es un recurso de bienestar, no un lujo. No hace falta una conversación profunda: basta con sacar la carga del silencio y decir «hoy fue un día pesado». El contacto social ayuda a que el problema deje de girar en tu cabeza y a que aparezcan opciones que sola no ves. Pide algo concreto si puedes: que te escuche, que te acompañe a hacer un trámite, que cubra una hora. Y si no tienes con quién hablar hoy, busca un espacio donde haya gente: un grupo, una actividad, una llamada. El aislamiento no es descanso; muchas veces es el problema con otra car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acto social y orden del dí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5-recursos-contra-el-estres"/>
              </a:rPr>
              <a:t><![CDATA[Estrés y recursos básicos de bienestar: lo que sí está en tus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rdenar el día es el segundo recurso. No se trata de llenar una agenda ni de volverte productiva: se trata de reducir las decisiones que se acumulan. Escribe los bloques que ya existen —trabajo, traslados, comidas, cuidado de otros— y elige una sola prioridad para el día. Lo demás va a una lista de «si hay tiempo», no a la basura. Deja un margen entre bloques y un plan mínimo para los días malos: qué se sostiene aunque todo lo demás se caiga. Un día ordenado no es un día perfecto; es un día con menos frentes abiertos a la vez.]]></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acto social y orden del dí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5-recursos-contra-el-estres"/>
              </a:rPr>
              <a:t><![CDATA[Estrés y recursos básicos de bienestar: lo que sí está en tus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cotidianas y respuestas posibles. No son diagnósticos ni tratamientos: son decisiones de bienestar general y de derivació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5-recursos-contra-el-estres"/>
              </a:rPr>
              <a:t><![CDATA[Estrés y recursos básicos de bienestar: lo que sí está en tus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7]]></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381250"/>
                <a:gridCol w="2247900"/>
                <a:gridCol w="34861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rminas el día con la mandíbula apret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do empieza y qué tarea lo acompañ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usa respiratoria y una pausa de movimiento antes de segu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s el celular en la ca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 y contenido; cómo duermes despué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jar el teléfono fuera de la cama y fijar una hora de apa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fé a las cinco para aguan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 cantidad y sueño de esa noch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elantar el café y recordar que sus efectos pueden durar h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5-recursos-contra-el-estres"/>
              </a:rPr>
              <a:t><![CDATA[Estrés y recursos básicos de bienestar: lo que sí está en tus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7]]></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381250"/>
                <a:gridCol w="2247900"/>
                <a:gridCol w="34861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abeza no para de repasar pendi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decisiones se acumul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ribir bloques, elegir una prioridad y dejar el resto en 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frasco promete calma to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gredientes, promesas y 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ustituye tratamiento; consultar antes de combina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tensión lleva semanas y te aís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eño, apetito, trabajo y conviv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uscar ayuda profesional; no esperar al lím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eño, movimiento y cafeína: tres palancas cotidian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5-recursos-contra-el-estres"/>
              </a:rPr>
              <a:t><![CDATA[Estrés y recursos básicos de bienestar: lo que sí está en tus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ueño cambia cómo se siente un mismo día. El NHLBI recomienda acostarse y levantarse a la misma hora todos los días, usar la hora previa para estar en calma, evitar comidas pesadas cerca de la hora de dormir y limitar la cafeína, cuyos efectos pueden durar hasta ocho horas (F-037). También señala que la siesta de los adultos no debería pasar de veinte minutos (F-037). Son hábitos, no una meta individual de sueño ni una promesa de que todo se arregle durmiendo. Si el insomnio persiste, eso se valora; no se resuelve a base de cafeína para compens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eño, movimiento y cafeína: tres palancas cotidian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5-recursos-contra-el-estres"/>
              </a:rPr>
              <a:t><![CDATA[Estrés y recursos básicos de bienestar: lo que sí está en tus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ovimiento es la tercera palanca. La OMS señala que cualquier cantidad de actividad física es mejor que ninguna y que hacer algo es mejor que permanecer totalmente inactivo; entre los beneficios que enuncia para adultos está la salud mental, con menor presencia de síntomas de ansiedad y depresión (F-036). Eso no convierte al ejercicio en un tratamiento ni en una obligación más. Una caminata corta, subir escaleras o moverte en una pausa pueden darte un cambio de escenario y de ritmo. Si el movimiento te duele o te frustra, ajústalo; si el ánimo no mejora, no insistas en resolverlo solo por esa ví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eño, movimiento y cafeína: tres palancas cotidianas]]></a:t>
            </a:r>
          </a:p>
        </p:txBody>
      </p:sp>
      <p:pic>
        <p:nvPicPr>
          <p:cNvPr id="3" name="" descr="Qué aporta cada recurso y qué no">
            <a:hlinkClick r:id="rId3" tooltip="Qué aporta cada recurso y qué no"/>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xpectativas honestas para no pedirle a un recurso lo que no puede d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3-r01-oa05-recursos-contra-el-estres"/>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buscar ayuda profesiona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5-recursos-contra-el-estres"/>
              </a:rPr>
              <a:t><![CDATA[Estrés y recursos básicos de bienestar: lo que sí está en tus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sca ayuda si la tensión dura semanas, si te cuesta dormir o comer, si la preocupación te impide trabajar o convivir, si tienes ataques de pánico, si usas alcohol u otras sustancias para aguantar, o si aparecen pensamientos de hacerte daño. También si sientes que ya no puedes con lo que antes podías. No necesitas tener un nombre para lo que te pasa ni esperar a estar en el límite: pedir ayuda temprano es una decisión de cuidado, no una derrota. Esta lección no clasifica urgencias ni decide qué tienes; te dice qué observar y cuándo dejar de manejarlo por tu cuent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buscar ayuda profesiona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5-recursos-contra-el-estres"/>
              </a:rPr>
              <a:t><![CDATA[Estrés y recursos básicos de bienestar: lo que sí está en tus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pensamientos de hacerte daño o de quitarte la vida, busca ayuda inmediata: acude al servicio de emergencias o a una persona de confianza que pueda acompañarte ahora. No te quedes solo con eso, aunque sientas vergüenza o creas que exageras. Para el resto, pide una cita con un profesional sanitario y lleva tu registro: cómo duermes, qué comes, qué te tensa, qué te alivia, desde cuándo. La conversación con alguien formado no sustituye tus recursos; los ordena y te ayuda a decidir el siguiente pas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5-recursos-contra-el-estres"/>
              </a:rPr>
              <a:t><![CDATA[Estrés y recursos básicos de bienestar: lo que sí está en tus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buscar ayuda profesional · Procedimiento: probar tres recursos durante una semana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una señal y un moment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dentifica una señal corporal de tensión y el momento en que suele aparecer: antes de una junta, al cerrar la computadora, después de una llamada. Anota la señal y el momento. No intentes cambiar todo el día: empieza por un punto concret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5-recursos-contra-el-estres"/>
              </a:rPr>
              <a:t><![CDATA[Estrés y recursos básicos de bienestar: lo que sí está en tus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buscar ayuda profesional · Procedimiento: probar tres recursos durante una semana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az una pausa respiratoria brev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éntate con los pies apoyados y los hombros sueltos. Respira por la nariz y deja que la exhalación sea un poco más lenta, sin aguantar el aire ni contar. Si te marea, vuelve a tu respiración normal. Repite solo si te deja más marg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5-recursos-contra-el-estres"/>
              </a:rPr>
              <a:t><![CDATA[Estrés y recursos básicos de bienestar: lo que sí está en tus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buscar ayuda profesional · Procedimiento: probar tres recursos durante una semana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rdena el día en bloques reale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lo que ya existe: trabajo, traslados, comidas, cuidado de otros. Elige una prioridad y pasa el resto a una lista de «si hay tiempo». Deja un margen entre bloques y define qué se sostiene en un día mal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5-recursos-contra-el-estres"/>
              </a:rPr>
              <a:t><![CDATA[Estrés y recursos básicos de bienestar: lo que sí está en tus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buscar ayuda profesional · Procedimiento: probar tres recursos durante una semana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Busca contacto antes de necesitarl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bla con alguien de confianza o pide una ayuda concreta: que te escuche, que te acompañe, que cubra una hora. Si no tienes con quién, busca un espacio con gente. El aislamiento no es descans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5-recursos-contra-el-estres"/>
              </a:rPr>
              <a:t><![CDATA[Estrés y recursos básicos de bienestar: lo que sí está en tus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buscar ayuda profesional · Procedimiento: probar tres recursos durante una semana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sueño, cafeína y movimient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ja una hora para dejar el teléfono y acostarte, adelanta la última cafeína y sumar una caminata corta. No busques una rutina perfecta: busca un cambio que puedas repetir. Si el sueño no mejora, no lo compensa con más cafeín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5-recursos-contra-el-estres"/>
              </a:rPr>
              <a:t><![CDATA[Estrés y recursos básicos de bienestar: lo que sí está en tus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buscar ayuda profesional · Procedimiento: probar tres recursos durante una semana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e si necesitas ayuda profesional]]></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tensión persiste, interfiere con el trabajo o el descanso, o aparecen señales que te preocupan, pide una cita y lleva tu registro. Si hay pensamientos de hacerte daño, busca ayuda inmediata. Los recursos de esta lección acompañan; no sustituy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5-recursos-contra-el-estres"/>
              </a:rPr>
              <a:t><![CDATA[Estrés y recursos básicos de bienestar: lo que sí está en tus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buscar ayuda profesional · Caso trabajado: la semana de Lucí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Lucía, nombre inventado, 34 años, atención a clientes. Termina con la mandíbula apretada, duerme mal y toma café a las cinco. Compró un frasco que prometía calma y leyó un test que la asustó.]]></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5-recursos-contra-el-estres"/>
              </a:rPr>
              <a:t><![CDATA[Estrés y recursos básicos de bienestar: lo que sí está en tus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buscar ayuda profesional · Caso trabajado: la semana de Lucí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scart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 el frasco sin abrir y no usa el test como diagnóstico. No suspende nada que le haya indicado un profesional. Anota que la tensión aparece sobre todo después de llamadas difíciles y que el café de las cinco coincide con noches de sueño liger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5-recursos-contra-el-estres"/>
              </a:rPr>
              <a:t><![CDATA[Estrés y recursos básicos de bienestar: lo que sí está en tus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buscar ayuda profesional · Caso trabajado: la semana de Lucí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prueb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cada llamada difícil hace una pausa de respiración lenta. Al cerrar la jornada escribe una prioridad para el día siguiente y deja el teléfono fuera de la cama. Cambia el café de las cinco por agua y camina diez minutos al sali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5-recursos-contra-el-estres"/>
              </a:rPr>
              <a:t><![CDATA[Estrés y recursos básicos de bienestar: lo que sí está en tus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buscar ayuda profesional · Caso trabajado: la semana de Lucí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observa y qué decide]]></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viernes duerme un poco mejor y la mandíbula está menos tensa, pero la preocupación por el trabajo sigue. Como la tensión lleva semanas y le cuesta concentrarse, pide una cita profesional y lleva su registro. Los recursos le dieron margen; no le pidieron que se curara sol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buscar ayuda profesional]]></a:t>
            </a:r>
          </a:p>
        </p:txBody>
      </p:sp>
      <p:pic>
        <p:nvPicPr>
          <p:cNvPr id="3" name="" descr="Checklist de recursos básicos">
            <a:hlinkClick r:id="rId3" tooltip="Checklist de recursos básicos"/>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comprueba al final de una semana de prueb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3-r01-oa05-recursos-contra-el-estres"/>
              </a:rPr>
              <a:t><![CDATA[Ver imagen original en el O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5-recursos-contra-el-estres"/>
              </a:rPr>
              <a:t><![CDATA[Estrés y recursos básicos de bienestar: lo que sí está en tus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7]]></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un recurso con un tratamiento. Respirar, hablar con alguien u ordenar el día ayudan a pasar mejor un momento; no curan una condición ni sustituyen una consulta. Pedirle eso a un recurso es la vía rápida a la decepción.]]></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r la promesa antes de la consulta. Un frasco que promete calma total no declara lo que hace ni cómo interactúa con tus medicamentos. Antes de combinarlo, se consulta; si pide suspender un tratamiento, se descart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5-recursos-contra-el-estres"/>
              </a:rPr>
              <a:t><![CDATA[Estrés y recursos básicos de bienestar: lo que sí está en tus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7]]></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un test de internet como diagnóstico. El test no conoce tu historia ni explora causas. Puede ordenar preguntas, pero no decide qué tienes ni qué hacer. La información útil es tu registro, no el puntaje.]]></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guantar hasta el límite para pedir ayuda. Esperar a no poder más no es fortaleza. La tensión que dura semanas, que quita el sueño o que aísla se atiende antes, no después de la caíd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5-recursos-contra-el-estres"/>
              </a:rPr>
              <a:t><![CDATA[Estrés y recursos básicos de bienestar: lo que sí está en tus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tensión aparece y cede con el descanso, usa un recurso cotidiano y observa; si persiste semanas o interfiere, consult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producto promete eliminar el estrés o pide suspender un tratamiento, no lo uses y consult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test de internet te asusta, no lo conviertas en diagnóstico: anota lo que sientes y llévalo a una valoración.]]></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ausa respiratoria te marea o te agita, cambia a otra pausa sensorial y no la fuerc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5-recursos-contra-el-estres"/>
              </a:rPr>
              <a:t><![CDATA[Estrés y recursos básicos de bienestar: lo que sí está en tus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7]]></a:t>
            </a:r>
          </a:p>
        </p:txBody>
      </p:sp>
      <p:sp>
        <p:nvSpPr>
          <p:cNvPr id="7" name="" descr=""/>
          <p:cNvSpPr/>
          <p:nvPr/>
        </p:nvSpPr>
        <p:spPr>
          <a:xfrm>
            <a:off x="514350" y="1866900"/>
            <a:ext cx="8115300" cy="18097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18097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pensamientos de hacerte daño, busca ayuda inmediata; no esperes a la próxima cita.]]></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usca ayuda profesional si la tensión dura semanas, si te impide dormir, comer, trabajar o convivir, si aparecen ataques de pánico, si usas alcohol u otras sustancias para aguantar, o si sientes que ya no puedes con lo que antes podía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5-recursos-contra-el-estres"/>
              </a:rPr>
              <a:t><![CDATA[Estrés y recursos básicos de bienestar: lo que sí está en tus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7]]></a:t>
            </a:r>
          </a:p>
        </p:txBody>
      </p:sp>
      <p:sp>
        <p:nvSpPr>
          <p:cNvPr id="7" name="" descr=""/>
          <p:cNvSpPr/>
          <p:nvPr/>
        </p:nvSpPr>
        <p:spPr>
          <a:xfrm>
            <a:off x="514350" y="1219200"/>
            <a:ext cx="8115300" cy="2581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hay pensamientos de hacerte daño o de quitarte la vida, acude de inmediato al servicio de emergencias o a una persona de confianza que pueda acompañarte; no te quedes solo con eso. Esta lección no diagnostica, no clasifica urgencias ni indica tratamientos, y no sustituye una valoración.]]></a:t>
            </a:r>
          </a:p>
        </p:txBody>
      </p:sp>
      <p:sp>
        <p:nvSpPr>
          <p:cNvPr id="10" name=""/>
          <p:cNvSpPr txBox="1"/>
          <p:nvPr/>
        </p:nvSpPr>
        <p:spPr>
          <a:xfrm>
            <a:off x="685800" y="279082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decides consultar, lleva un registro breve de sueño, apetito, momentos de tensión y qué te alivia: es información útil para quien te atiend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5-recursos-contra-el-estres"/>
              </a:rPr>
              <a:t><![CDATA[Estrés y recursos básicos de bienestar: lo que sí está en tus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el alcance de los recursos que enseña esta lección?]]></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ustituyen un tratamiento cuando no hay tiempo de ir al médico.]]></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on de bienestar general: dan margen y acompañan, pero no sustituyen la atención profesional.]]></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rven para diagnosticar si tu estrés es grave.]]></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Funcionan solo si los haces todos al mismo tiemp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5-recursos-contra-el-estres"/>
              </a:rPr>
              <a:t><![CDATA[Estrés y recursos básicos de bienestar: lo que sí está en tus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frasco promete «eliminar el estrés en una semana» y sugiere suspender tu tratamiento. ¿Qué correspond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obarlo, porque es natural y barat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binarlo con lo que ya tomas para ver si funciona.]]></a:t>
            </a:r>
          </a:p>
        </p:txBody>
      </p:sp>
      <p:sp>
        <p:nvSpPr>
          <p:cNvPr id="11" name=""/>
          <p:cNvSpPr txBox="1"/>
          <p:nvPr/>
        </p:nvSpPr>
        <p:spPr>
          <a:xfrm>
            <a:off x="666750" y="3076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usarlo, no suspender nada y consultar antes de combinar productos.]]></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comendarlo a alguien con los mismos síntoma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5-recursos-contra-el-estres"/>
              </a:rPr>
              <a:t><![CDATA[Estrés y recursos básicos de bienestar: lo que sí está en tus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test de internet puede diagnosticar si tu estrés es un problema de salud.]]></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5-recursos-contra-el-estres"/>
              </a:rPr>
              <a:t><![CDATA[Estrés y recursos básicos de bienestar: lo que sí está en tus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contacto social puede formar parte del bienestar general, aunque no sustituye la atención profesional.]]></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5-recursos-contra-el-estres"/>
              </a:rPr>
              <a:t><![CDATA[Estrés y recursos básicos de bienestar: lo que sí está en tus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recurso con lo que apor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spiración lent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ntacto social]]></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Orden del dí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yuda profesional]]></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acar la carga del silenci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enos decisiones encimada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5-recursos-contra-el-estres"/>
              </a:rPr>
              <a:t><![CDATA[Estrés y recursos básicos de bienestar: lo que sí está en tus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Valoración y acompañamient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a pausa en la alarm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5-recursos-contra-el-estres"/>
              </a:rPr>
              <a:t><![CDATA[Estrés y recursos básicos de bienestar: lo que sí está en tus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s recursos de esta lección son de bienestar ___; no sustituyen un ___ ni prometen curar una ___.]]></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5-recursos-contra-el-estres"/>
              </a:rPr>
              <a:t><![CDATA[Estrés y recursos básicos de bienestar: lo que sí está en tus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lo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curso cotidian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ñal para consultar]]></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ayud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spirar más lento antes de una llamad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scribir una prioridad para el dí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Hablar con alguien de confianz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5-recursos-contra-el-estres"/>
              </a:rPr>
              <a:t><![CDATA[Estrés y recursos básicos de bienestar: lo que sí está en tus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Tensión que dura semanas y aísl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Usar alcohol para aguantar el dí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Suspender un tratamiento por un frasco]]></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5-recursos-contra-el-estres"/>
              </a:rPr>
              <a:t><![CDATA[Estrés y recursos básicos de bienestar: lo que sí está en tus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alguien decide mal.]]></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to que aprieto la mandíbula después de las llamadas difíciles.]]></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tes de la siguiente llamada hago una pausa de respiración lenta.]]></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l frasco dice natural, suspendo lo que me indicó el médico y lo tomo a diario.]]></a:t>
            </a:r>
          </a:p>
        </p:txBody>
      </p:sp>
      <p:sp>
        <p:nvSpPr>
          <p:cNvPr id="12" name=""/>
          <p:cNvSpPr txBox="1"/>
          <p:nvPr/>
        </p:nvSpPr>
        <p:spPr>
          <a:xfrm>
            <a:off x="628650" y="33909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la tensión sigue en unas semanas, pido una cita y llevo mi registr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5-recursos-contra-el-estres"/>
              </a:rPr>
              <a:t><![CDATA[Estrés y recursos básicos de bienestar: lo que sí está en tus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3-r01-oa05-recursos-contra-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3-r01-oa05-recursos-contra-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3-r01-oa05-recursos-contra-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3-r01-oa05-recursos-contra-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03-r01-oa05-recursos-contra-ex0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5-recursos-contra-el-estres"/>
              </a:rPr>
              <a:t><![CDATA[Estrés y recursos básicos de bienestar: lo que sí está en tus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03-r01-oa05-recursos-contra-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03-r01-oa05-recursos-contra-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03-r01-oa05-recursos-contra-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distingues un recurso de bienestar de una promesa, sabes probar una pausa y reconoces cuándo pedir ayuda.]]></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matriz de recurso, aporte y límite, y repasa las señales que piden ayuda profesional.]]></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5-recursos-contra-el-estres"/>
              </a:rPr>
              <a:t><![CDATA[Estrés y recursos básicos de bienestar: lo que sí está en tus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semana: ¿en qué momento sentiste la tensión antes de darte cuenta? Escribe la señal, la hora y qué estabas haciendo. Después elige un recurso de esta lección y úsalo en ese mismo momento mañana.]]></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os recurs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5-recursos-contra-el-estres"/>
              </a:rPr>
              <a:t><![CDATA[Estrés y recursos básicos de bienestar: lo que sí está en tus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7]]></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iración l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pausa en la alarma, sin forz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acto so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car la carga del silen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rden del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loques reales y una prior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milag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sa que no sustituye trat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de ayu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nsión que persiste e interfie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os recurso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5-recursos-contra-el-estres"/>
              </a:rPr>
              <a:t><![CDATA[Estrés y recursos básicos de bienestar: lo que sí está en tus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03-r01-oa05-recursos-contra-el-estres"/>
              </a:rPr>
              <a:t><![CDATA[Abrir el juego en el O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bajar el ritmo sin promesas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5-recursos-contra-el-estres"/>
              </a:rPr>
              <a:t><![CDATA[Estrés y recursos básicos de bienestar: lo que sí está en tus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 recurso de bienesta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5-recursos-contra-el-estres"/>
              </a:rPr>
              <a:t><![CDATA[Estrés y recursos básicos de bienestar: lo que sí está en tus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bajar el ritmo sin promesas · Tarjeta 1 de 4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práctica sencilla, barata y reversible que te ayuda a pasar mejor un momento: una pausa, una conversación, una caminata, ordenar el día. No cura ni sustituye un tratamient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bajar el ritmo sin promesas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5-recursos-contra-el-estres"/>
              </a:rPr>
              <a:t><![CDATA[Estrés y recursos básicos de bienestar: lo que sí está en tus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hace la pausa respiratori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5-recursos-contra-el-estres"/>
              </a:rPr>
              <a:t><![CDATA[Estrés y recursos básicos de bienestar: lo que sí está en tus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bajar el ritmo sin promesas · Tarjeta 2 de 4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n forzar: respira por la nariz y deja que la exhalación sea un poco más lenta. No aguantes el aire ni cuentes. Si te marea, vuelve a tu respiración normal.]]></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bajar el ritmo sin promesas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5-recursos-contra-el-estres"/>
              </a:rPr>
              <a:t><![CDATA[Estrés y recursos básicos de bienestar: lo que sí está en tus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uede hacer el contacto social?]]></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5-recursos-contra-el-estres"/>
              </a:rPr>
              <a:t><![CDATA[Estrés y recursos básicos de bienestar: lo que sí está en tus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bajar el ritmo sin promesas · Tarjeta 3 de 4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acar la carga del silencio y abrir opciones. No sustituye la atención profesional cuando la tensión persiste o interfiere con la vida diari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bajar el ritmo sin promesas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5-recursos-contra-el-estres"/>
              </a:rPr>
              <a:t><![CDATA[Estrés y recursos básicos de bienestar: lo que sí está en tus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pide ayuda profesional?]]></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5-recursos-contra-el-estres"/>
              </a:rPr>
              <a:t><![CDATA[Estrés y recursos básicos de bienestar: lo que sí está en tus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bajar el ritmo sin promesas · Tarjeta 4 de 4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la tensión dura semanas, impide dormir, comer, trabajar o convivir, aparecen ataques de pánico o se usa alcohol para aguantar. Ante pensamientos de hacerse daño, ayuda inmediat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5-recursos-contra-el-estres"/>
              </a:rPr>
              <a:t><![CDATA[Estrés y recursos básicos de bienestar: lo que sí está en tus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strés no se resuelve con un frasco ni con un test: se maneja con recursos pequeños y con ayuda cuando hace falta. Esta semana prueba uno solo: una pausa respiratoria antes de una situación tensa, una conversación honesta o un día ordenado en bloques. Anota qué pasó. Si la tensión persiste, interfiere con tu vida o aparecen señales que te preocupan, pide ayuda profesional y lleva tu registro. Para la siguiente lección, llega con lo que observaste: con esos datos se arma una semana que quepa en tu vida real.]]></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5-recursos-contra-el-estres"/>
              </a:rPr>
              <a:t><![CDATA[Estrés y recursos básicos de bienestar: lo que sí está en tus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7]]></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36 · OMS. Directrices de la OMS sobre actividad física y hábitos sedentarios: de un vistazo (2020), versión en español · https://www.who.int/es/news-room/fact-sheets/detail/physical-activity · consulta: 2026-10-25 · alcance: Alcance internacional (capa A): cualquier cantidad de actividad es mejor que ninguna y entre los beneficios para adultos se enuncia la salud mental. No es normativa mexicana ni un tratamient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5-recursos-contra-el-estres"/>
              </a:rPr>
              <a:t><![CDATA[Estrés y recursos básicos de bienestar: lo que sí está en tus man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6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37 · NHLBI / NIH. «How Much Sleep Is Enough» y «Healthy Sleep Habits» · https://www.nhlbi.nih.gov/health/sleep-deprivation/healthy-sleep-habits · consulta: 2026-10-25 · alcance: Alcance internacional (capa A): hábitos de sueño, cafeína con efectos de hasta ocho horas y siesta de adultos de máximo veinte minutos. No es norma mexicana ni una meta individual.]]></a:t>
            </a:r>
          </a:p>
        </p:txBody>
      </p:sp>
      <p:sp>
        <p:nvSpPr>
          <p:cNvPr id="8" name=""/>
          <p:cNvSpPr txBox="1"/>
          <p:nvPr/>
        </p:nvSpPr>
        <p:spPr>
          <a:xfrm>
            <a:off x="514350" y="36004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2026-10-26T04:38:30Z</dcterms:created>
  <dcterms:modified xsi:type="dcterms:W3CDTF">2026-10-26T04:38:30Z</dcterms:modified>
  <dc:title>Estrés y recursos básicos de bienestar: lo que sí está en tus manos</dc:title>
  <dc:description>Presentación editable del OA «Estrés y recursos básicos de bienestar: lo que sí está en tus manos». Enlace: https://saludyestetica.lumbre.lat/object/sye-c03-r01-oa05-recursos-contra-el-estres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