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4-ergonomia-y-paus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gonomía y pausas cotidianas: ajustar el puesto sin convertir el cuerpo en mueble»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gonomía y pausas cotidianas: ajustar el puesto sin convertir el cuerpo en mueble»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uesto se ajusta; la postura se mueve»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uesto se ajusta; la postura se mueve»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untos que puedes ajustar hoy»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untos que puedes ajustar hoy»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untos que puedes ajustar hoy»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usas: cambiar de postura, alejar la mirada, levantarse» (2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usas: cambiar de postura, alejar la mirada, levantarse»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justar, pausar y observar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l puesto que tienes a una semana con movimiento posible, sin compr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ovimiento: referencia poblacional, no una meta personal»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ovimiento: referencia poblacional, no una meta personal»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olestias: observar, no diagnosticar»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olestias: observar, no diagnosticar»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ñal, ajuste y cuándo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columnas para decidir sin convertir cada molestia e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semana de prueba y un registro de tres líneas»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semana de prueba y un registro de tres líneas»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justar el puesto y probar una pausa durant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Haz una foto de tu puesto ac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éntate como lo haces siempre y revisa cinco contactos: pies, cadera, codos, pantalla y alcance del ratón. Anota qué te obliga a estirarte, encorvarte o sostenerte. No cambies nada todavía: primero m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justar el puesto y probar una pausa durant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justa el as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apoyo real para los pies y para la espalda. Si el respaldo queda lejos, usa un cojín en la zona lumbar. Evita sentarte en el borde o con las piernas colgando. Ajusta solo las palancas que entiendes; las demás se quedan como est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justar el puesto y probar una pausa durant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Ajusta pantalla, teclado y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ntalla de frente, legible sin adelantar la cabeza. Teclado y ratón cerca, hombros relajados, muñecas sin torcerse. Lo que usas mucho, a mano; lo que usas poco, fuera. Si usas laptop, separa teclado y pantalla con un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justar el puesto y probar una pausa durant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ncla una pausa a un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señal que ocurra todos los días: terminar un correo, cerrar una llamada, ir por agua. En esa señal, cambia de postura, mira un punto lejano y, si puedes, levántate y camina un poco. No necesitas un intervalo fijo ni una rutin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justar el puesto y probar una pausa durant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ueba durante una semana y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día anota tres líneas: qué ajusté, en qué momento pausé y cómo me sentí al final. No busques perfección: busca qué cambio sobrevivió a una semana real. Si la pausa no ocurrió, revisa a qué señal la ancl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justar el puesto y probar una pausa durant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y decide una sol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final de la semana, mantén el ajuste útil, cambia la pausa que no ocurrió o prueba otra señal. Si apareció dolor persistente, hormigueo, adormecimiento o debilidad, no esperes otra semana: lleva el registro a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iego, nombre inventado, 38 años, contador. Trabaja nueve horas sentado, con una laptop y un ratón al borde del escritorio. Al final del día tiene tirantez en el cuello y, algunos días, hormigueo en la muñeca der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Qué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be la laptop sobre una caja firme y conecta un teclado externo. Acerca el ratón y deja el teléfono fuera del alcance para no girar el tronco. No compra nada más. La silla queda como está porque sus pies ya tienen apo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Qué paus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cla la pausa al momento de guardar cada archivo: se levanta, mira por la ventana y camina hasta la puerta. No usa alarma. El primer día la hace cuatro veces; el tercero, dos; el viernes, cinco. No se castiga por el día fl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Qué registra y qué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su nota escribe qué ajustó, cuándo pausó y cómo se sintió. El tirantez baja, pero el hormigueo nocturno sigue. Como el hormigueo persiste, no lo atribuye a la postura ni compra una muñequera: lleva el registro a valoración profesional. Su semana no fue perfecta; fue inform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l puesto y la p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antes de cerrar la semana de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ambiar de postura, mirar lejos y levantarte un momento; después revisar el 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respuesta es interrumpir la posición estática y revisar qué del puesto te obliga a sostenerte. Comprar o forzar estiramientos sin observar no resuelve la causa y puede empeorar la molest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recomienda limitar el tiempo sedentario y sustituirlo por actividad de cualquier intensidad, incluso leve (F-03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4-ergonomia-y-paus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una referencia poblacional para ubicar el movimiento, no como una met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cifras de salud pública para adultos. La propia guía insiste en que cualquier cantidad es mejor que ninguna; esta lección no las convierte en una meta individual ni en una prescri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directrices de actividad física y hábitos sedentarios: 150-300 minutos moderados y fuerza dos o más días para adultos (F-03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4-ergonomia-y-paus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Busca que el trabajo quepa en tu cuerpo y que puedas alternar posiciones. La inmovilidad, aunque sea en una postura cómoda, acumula carga en las mismas z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uerpo tolera mejor el cambio que la inmovilidad; la pausa interrumpe la posición estática (F-03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4-ergonomia-y-paus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ormigueo persistente o nocturno es una señal para suspender el esfuerzo repetido y buscar valoración profesional. No se atribuye sin más a la postura ni se trata por cuent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scribe señales de derivación; no diagnostica ni indica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4-ergonomia-y-paus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irantez que cede con el descanso → Ajustar el puesto y pa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uñeca cansada al usar el ratón → Acercar el ratón y relajar el hom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ormigueo nocturno que persiste → Suspender el esfuerzo y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usa que nunca ocurre → Anclarla a una tarea que ya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pide una respuesta distinta; solo una de ellas exige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4-ergonomia-y-paus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ostura · levantarte · hormigu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ausa no es una rutina completa: es un cambio observable de posición y de foco. El hormigueo persistente es una señal de valoración, no un reto de agu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ausas descritas con criterio observable y señales de derivación de la lección (F-03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4-ergonomia-y-paus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evantarte al terminar un correo → Pausa cotid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irar un punto lejano unos segundos → Pausa cotid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Bajarte una parada antes → Movimiento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ubir por las escaleras → Movimiento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ormigueo que no cede → Señal para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Mano que pierde fuerza → Señal para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ausa, movimiento y derivación son tres respuestas distintas que no se sustituyen entr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4-ergonomia-y-paus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tengo hormigueo en la mano, aprieto más el ratón para no perder el rit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ormigueo persistente es una señal para suspender el esfuerzo repetido y buscar valoración. Apretar más ignora la señal y puede aumentar la c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 describe qué observar y cuándo consultar; no se diagnostica ni se indica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4-ergonomia-y-paus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tu última jornada sedentaria: ¿en qué momento cambió tu postura sin que lo decidieras? Escribe qué tarea estabas haciendo y qué señal del cuerpo apareció. Después elige una pausa que puedas anclar a esa misma tare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puesto y la p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puesto y la p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ajustar el 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daptar altura, distancia y alcance para que el trabajo quepa en tu cuerpo. No es buscar una postura perfecta ni comprar accesorios: es poder alternar pos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hace la pausa si no hay un intervalo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ocurre una señal que ya existe: terminar un correo, cerrar una llamada, ir por agua. La pausa anclada a una tarea se repite; la que depende de la alarma se ol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n las cifras de la OM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o referencia poblacional de actividad física para adultos. No son una meta individual ni una receta; cualquier cantidad es mejor que ning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 obliga a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lor que persiste o aumenta, que despierta por la noche, hormigueo o adormecimiento, debilidad o pérdida de fuerza. Se suspende el esfuerzo y se busc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4-ergonomia-y-pausa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6495" r:id="rId1"/>
    <p:sldLayoutId id="2482006496" r:id="rId2"/>
    <p:sldLayoutId id="2482006497" r:id="rId3"/>
    <p:sldLayoutId id="248200649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9f14c482fbd2652796bb36e77d3a7a6f9796820e3b3ba911.jpg"/>
  <Relationship Id="rId3" Type="http://schemas.openxmlformats.org/officeDocument/2006/relationships/hyperlink" Target="https://saludyestetica.lumbre.lat/object/sye-c03-r01-oa04-ergonomia-y-paus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3-r01-oa04-ergonomia-y-pausas" TargetMode="External"/>
  <Relationship Id="rId4" Type="http://schemas.openxmlformats.org/officeDocument/2006/relationships/hyperlink" Target="https://saludyestetica.lumbre.lat/object/sye-c03-r01-oa04-ergonomia-y-pausas"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3-r01-oa04-ergonomia-y-pausas" TargetMode="External"/>
  <Relationship Id="rId4" Type="http://schemas.openxmlformats.org/officeDocument/2006/relationships/hyperlink" Target="https://saludyestetica.lumbre.lat/object/sye-c03-r01-oa04-ergonomia-y-pausas"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3-r01-oa04-ergonomia-y-pausas" TargetMode="External"/>
  <Relationship Id="rId4" Type="http://schemas.openxmlformats.org/officeDocument/2006/relationships/hyperlink" Target="https://saludyestetica.lumbre.lat/object/sye-c03-r01-oa04-ergonomia-y-pausas"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hyperlink" Target="https://saludyestetica.lumbre.lat/object/sye-c03-r01-oa04-ergonomia-y-pausas" TargetMode="External"/>
  <Relationship Id="rId4"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4-ergonomia-y-pausas"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rgonom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us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tidian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jus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ue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vert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erp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uebl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3-r01-oa04-ergonomia-y-pausa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ar el puesto de trabajo con cuatro puntos observables, programar pausas de cambio de postura, mirada lejana y movimiento, y decidir cuándo una molestia persistente o con hormigueo se lleva a valoración profesional, registrando los cambios de una sem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para quien pasa la jornada sentado: qué ajustar del puesto sin obsesionarse con la postura perfecta, cómo hacer pausas que interrumpan el sedentarismo y qué señales no se resuelven con una silla nueva.]]></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352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rgonomía · pausas · sedentarismo · movimiento · autocuidado · trabaj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gonomía y pausas cotidianas: ajustar el puesto sin convertir el cuerpo en muebl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con jornada sedentaria, en oficina o en casa, que pasan varias horas seguidas frente a una pantalla o en una misma tarea. No requiere equipo especial ni experiencia previa. No sustituye la valoración de un profesional sanitario y no habilita para prescribir ejercicio terapéuti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gonomía y pausas cotidianas: ajustar el puesto sin convertir el cuerpo en muebl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caso ficticio, nombre inventado— tiene 38 años y trabaja nueve horas frente a una computadora. Hace un mes compró una silla con más palancas de las que sabe usar y un tapete para los pies que nunca desenvuelve. Sigue igual: al final del día el cuello le arde, la muñeca le hormiguea y descubre que no se levantó en tres horas. Cree que le falta el accesorio correc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gonomía y pausas cotidianas: ajustar el puesto sin convertir el cuerpo en muebl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e falta es otra cosa: un puesto que quepa en su cuerpo y una pausa que ocurra antes de que el cuerpo proteste. Esta lección no vende sillas ni promete quitar el dolor. Enseña qué ajustar, cómo pausar con una señal concreta y en qué momento una molestia deja de ser algo que se maneja con criterio y pasa a ser algo que se valora con un profesion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uesto se ajusta; la postura se muev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ar el puesto significa adaptar la altura, la distancia y el alcance de lo que usas para que el trabajo quepa en tu cuerpo, y no al revés. No existe una sola postura correcta que debas sostener durante horas: el cuerpo tolera mejor el cambio que la inmovilidad.]]></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illa puede acompañar el trabajo, pero no corrige por sí sola ni sustituye el movimiento. La pregunta útil no es cuál es la postura ideal, sino qué puedo cambiar para que esta tarea me pida menos esfuerzo y me permita alternar posiciones a lo largo del dí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uesto se ajusta; la postura se muev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odidad inmediata tampoco es el único criterio: una postura puede sentirse cómoda porque concentra el esfuerzo en una zona, y al cabo de las horas esa zona protesta.]]></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ieza por observar, no por comprar. Siéntate como lo haces normalmente y revisa los puntos de contacto: dónde apoyan los pies, dónde queda la cadera, si los codos cuelgan o se elevan, a qué distancia está la pantalla y cuánto tienes que estirarte para alcanzar el rat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uesto se ajusta; la postura se muev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s observaciones dicen más que cualquier etiqueta de producto. Si algo duele, no lo interpretes todavía: anota cuándo aparece, cuánto dura y con qué tarea coincide. Esta lección describe ajustes generales y decisiones de autocuidado; no es una evaluación ergonómica individual ni un tratamiento.]]></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trabajo exige una carga que no puedes modificar, eso se conversa con quien organiza la tar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untos que puedes ajustar hoy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punto es el asiento. Busca que los pies tengan apoyo real, en el piso o en un reposapiés, y que las rodillas queden a una altura cómoda, sin colgar ni quedar por encima de la cadera. Apóyate en el respaldo en lugar de sentarte en el borde: si queda lejos, un cojín en la zona lumbar puede ayudar. La referencia no es un número, sino la sensación de apoyo estable sin sostenerte con los brazos. El segundo punto es la pantalla: de frente, a una distancia en la que puedas leer sin adelantar la cabeza, con el borde superior cerca de la altura de los ojos. Si usas una laptop, subir la pantalla suele obligar a separar el tecla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untos que puedes ajustar hoy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rcer punto es el teclado y el ratón: cerca del cuerpo, con los hombros relajados y las muñecas sin torcerse. El cuarto es el alcance: lo que usas muchas veces, a mano; lo que usas poco, fuera, para no girar el tronco cada vez. Nada de esto exige una compra: una caja firme puede ser reposapiés, una resma de papel puede elevar la pantalla, mover el ratón hacia el cuerpo ya cambia la posición del hombro. Lo importante es probar y observar, no acumular accesorios. Si un ajuste te obliga a forzar otra zona, no era el correcto: vuelve a la posición anterior y prueba otra co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untos que puedes ajustar hoy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sobre ajustes del puesto y pausas cotidianas. No es una evaluación ergonómica individual, no diagnostica, no indica tratamiento y no sustituye la valoración de un profesional sanitario. No habilita para prescribir ejercicio terapéutic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ormigueo o dolor persistente no se ajustan con una sill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dolor persiste, aumenta, despierta por la noche o se acompaña de hormigueo, adormecimiento, debilidad o hinchazón, suspende el esfuerzo que lo desencadena y busca valoración profesional. No lo atribuyas sin más a la postu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untos que puedes ajustar hoy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ausa pegada a una tarea real]]></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peres a tener disciplina: elige una señal que ya ocurra (terminar un correo, cerrar una llamada, ir por agua) y haz la pausa ahí. La que depende solo de la alarma suele durar pocos dí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usas: cambiar de postura, alejar la mirada, levantars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ausa útil no es dejar de trabajar un rato: es interrumpir la posición que se volvió estática. Tiene tres formas sencillas y observables: cambiar de postura, alejar la mirada de la pantalla y levantarte.]]></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necesitas un intervalo universal ni una alarma que suene cada cierto número de minutos; de hecho, la pausa que depende solo de la alarma suele durar pocos días. Ancla la pausa a algo que ya ocurre: terminar un correo, cerrar una llamada, esperar a que se guarde un archivo, levantarte a buscar agu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usas: cambiar de postura, alejar la mirada, levantars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s señales existen todos los días y no requieren disciplina extra. Si no puedes levantarte, cambia el apoyo, extiende los brazos, gira el tronco con suavidad y mira un punto lejano.]]></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MS recomienda a los adultos limitar el tiempo que dedican a actividades sedentarias y señala que sustituir el tiempo sedentario por actividad física de cualquier intensidad, incluso leve, se traduce en beneficios para la salud (F-036). Esa frase sostiene la pausa: no se trata de compensar la jornada con una sesión de ejercicio, sino de romper el bloque de inmovilid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usas: cambiar de postura, alejar la mirada, levantars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vantarte, caminar hasta la ventana y volver ya cambia el reparto de carga. El error común es convertir la pausa en otra tarea que hay que cumplir. Si un día no la haces, no fallaste: retoma en la siguiente señal. Lo que importa es que la pausa esté pegada a algo real y que puedas repetirla mañana sin depender de la fuerza de volunt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usas: cambiar de postura, alejar la mirada, levantarse]]></a:t>
            </a:r>
          </a:p>
        </p:txBody>
      </p:sp>
      <p:pic>
        <p:nvPicPr>
          <p:cNvPr id="3" name="" descr="Ajustar, pausar y observar en cinco pasos">
            <a:hlinkClick r:id="rId3" tooltip="Ajustar, pausar y observar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l puesto que tienes a una semana con movimiento posible, sin comprar n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3-r01-oa04-ergonomia-y-pausas"/>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vimiento: referencia poblacional, no una meta person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MS recomienda a los adultos acumular a lo largo de la semana entre 150 y 300 minutos de actividad aeróbica moderada, o entre 75 y 150 minutos de actividad vigorosa, o una combinación equivalente; también recomienda fortalecer los grandes grupos musculares dos o más días a la semana (F-036).]]></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cifras de población, no una meta que esta lección te imponga ni una receta individual. Sirven para ubicar el movimiento en una escala realista y para entender que la cantidad importa, pero no se convierten en un examen que debas aprob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vimiento: referencia poblacional, no una meta person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fuente insiste en que cualquier cantidad de actividad física es mejor que ninguna y que hacer algo es mejor que permanecer totalmente inactivo.]]></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idea permite empezar sin cambiar la vida entera: bajarte una parada antes, subir por las escaleras, caminar mientras hablas por teléfono, hacer una caminata corta después de comer. El movimiento que cabe en tu día vale más que el plan perfecto que nunca empiez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vimiento: referencia poblacional, no una meta person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talecimiento muscular tampoco exige un gimnasio: cargar las bolsas, levantarte de la silla sin apoyarte, sostener el peso del cuerpo en una pared o subir escaleras son formas de trabajar los grandes grupos musculares.]]></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u cuerpo tiene limitaciones, la forma de moverte se decide con quien te valora, no con un video de internet. Si el movimiento produce dolor que persiste, no lo empujes: ajústalo o consúltal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vimiento: referencia poblacional, no una meta person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una jornada sedentaria y qué hacer con criterio. No son diagnósticos: son decisiones de autocuidado y de deriv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076450"/>
                <a:gridCol w="2419350"/>
                <a:gridCol w="3619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horas sin levant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gidez y cansancio al final del blo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clar la pausa al siguiente corte de tarea y caminar un po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uñeca se cansa al usar el rat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tancia al ratón y posición del hom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rcar el ratón, relajar el hombro y alternar con pau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que sigue después de cerrar la lapto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ción, intensidad y si despierta de no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y consultar si persiste o aum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3]]></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076450"/>
                <a:gridCol w="2419350"/>
                <a:gridCol w="3619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migueo en la mano o el br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aparece de noche o no cede al cambiar de 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el esfuerzo repetido y buscar valoració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juste te obliga a forzar otra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zona se tensa con el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 la posición anterior y probar otro aju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s una silla que «corrija» la pos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omesa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r lo que ya tienes y sumar movimiento; ninguna silla sustituye la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lestias: observar, no diagnost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a molestia es una señal de alarma, y no toda molestia se resuelve cambiando la silla.]]></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ansancio que aparece al final de una tarea y se va con el descanso; hay molestia que persiste después de dejar la actividad, que aumenta con los días, que despierta por la noche o que se acompaña de hormigueo, adormecimiento, debilidad o hinchazón.]]></a:t>
            </a:r>
          </a:p>
        </p:txBody>
      </p:sp>
      <p:sp>
        <p:nvSpPr>
          <p:cNvPr id="9"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s diferencias son las que conviene observar y anotar. La lección no pone nombre a lo que sientes ni decide qué tienes: describe qué mirar y cuándo dejar de manejarlo por tu cuen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lestias: observar, no diagnost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olor que persiste no se arregla con fuerza de voluntad; si el cuerpo pide una pausa y respondes apretando más, el mensaje se pierde.]]></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ormigueo o el adormecimiento persistente en la mano o el brazo, sobre todo si aparece de noche o no cede al cambiar de posición, es motivo de valoración profesional. Lo mismo vale para la pérdida de fuerza, la torpeza para sujetar objetos o el dolor que no mejora con el descan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lestias: observar, no diagnost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o atribuyas sin más a la postura ni lo trates con una muñequera comprada por tu cuenta: la valoración sirve, entre otras cosas, para descartar causas que un ajuste de escritorio no explica. Mientras esperas, registra cuándo aparece, cuánto dura, qué tarea lo acompaña, qué lo alivia y qué lo empeora.]]></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registro convierte una queja difusa en información útil para quien te valo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lestias: observar, no diagnosticar]]></a:t>
            </a:r>
          </a:p>
        </p:txBody>
      </p:sp>
      <p:pic>
        <p:nvPicPr>
          <p:cNvPr id="3" name="" descr="Señal, ajuste y cuándo consultar">
            <a:hlinkClick r:id="rId3" tooltip="Señal, ajuste y cuándo consultar"/>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columnas para decidir sin convertir cada molestia en diagnóstic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3-r01-oa04-ergonomia-y-pausas"/>
              </a:rPr>
              <a:t><![CDATA[Ver imagen original en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mana de prueba y un registro de tres líne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semana y prueba un solo cambio de puesto y una sola pausa anclada a una tarea. Cada día anota tres líneas: qué ajusté, en qué momento pausé y cómo me sentí al final de la jornada. No necesitas una aplicación ni una tabla complicada; una nota en el teléfono o una hoja junto al teclado bastan. El registro no es para vigilarte: es para saber qué cambio sobrevivió a una semana real, con sus prisas, sus juntas y sus días malos. Al final, lee las tres líneas y decide una sola cosa: mantener el ajuste que notaste útil, cambiar la pausa que no ocurrió o probar otra señal. Si la pausa no ocurrió, no concluyas que no tienes discipli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mana de prueba y un registro de tres líne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scanso también forma parte del puesto. Mantener horarios de sueño estables y una habitación tranquila, fresca y oscura ayuda a que la jornada siguiente empiece con más margen; el NHLBI recomienda acostarse y levantarse a la misma hora todos los días y evitar la cafeína, cuyos efectos pueden durar hasta ocho horas (F-03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mana de prueba y un registro de tres líne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meta individual de sueño ni una promesa: es un hábito que acompaña el resto. Al terminar, guarda el registro donde puedas verlo. Si en la semana apareció hormigueo, adormecimiento, debilidad o un dolor que no cedió, no esperes a la revisión: lleva esa nota a una valoración profesional.]]></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es un método pequeño y verificable: ajustar, pausar, moverse, observar y decidi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semana de prueba y un registro de tres líneas · Procedimiento: ajustar el puesto y probar una pausa durante una seman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una foto de tu puesto actual]]></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éntate como lo haces siempre y revisa cinco contactos: pies, cadera, codos, pantalla y alcance del ratón. Anota qué te obliga a estirarte, encorvarte o sostenerte. No cambies nada todavía: primero mi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semana de prueba y un registro de tres líneas · Procedimiento: ajustar el puesto y probar una pausa durante una semana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justa el asient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apoyo real para los pies y para la espalda. Si el respaldo queda lejos, usa un cojín en la zona lumbar. Evita sentarte en el borde o con las piernas colgando. Ajusta solo las palancas que entiendes; las demás se quedan como está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semana de prueba y un registro de tres líneas · Procedimiento: ajustar el puesto y probar una pausa durante una semana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justa pantalla, teclado y alcanc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ntalla de frente, legible sin adelantar la cabeza. Teclado y ratón cerca, hombros relajados, muñecas sin torcerse. Lo que usas mucho, a mano; lo que usas poco, fuera. Si usas laptop, separa teclado y pantalla con un sopor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semana de prueba y un registro de tres líneas · Procedimiento: ajustar el puesto y probar una pausa durante una semana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cla una pausa a una tare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señal que ocurra todos los días: terminar un correo, cerrar una llamada, ir por agua. En esa señal, cambia de postura, mira un punto lejano y, si puedes, levántate y camina un poco. No necesitas un intervalo fijo ni una rutina comple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semana de prueba y un registro de tres líneas · Procedimiento: ajustar el puesto y probar una pausa durante una semana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durante una semana y registr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día anota tres líneas: qué ajusté, en qué momento pausé y cómo me sentí al final. No busques perfección: busca qué cambio sobrevivió a una semana real. Si la pausa no ocurrió, revisa a qué señal la anclas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semana de prueba y un registro de tres líneas · Procedimiento: ajustar el puesto y probar una pausa durante una semana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y decide una sola cos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la semana, mantén el ajuste útil, cambia la pausa que no ocurrió o prueba otra señal. Si apareció dolor persistente, hormigueo, adormecimiento o debilidad, no esperes otra semana: lleva el registro a valoración profesion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semana de prueba y un registro de tres líneas · Caso trabajado: la semana de Dieg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nombre inventado, 38 años, contador. Trabaja nueve horas sentado, con una laptop y un ratón al borde del escritorio. Al final del día tiene tirantez en el cuello y, algunos días, hormigueo en la muñeca derech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semana de prueba y un registro de tres líneas · Caso trabajado: la semana de Dieg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ajus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e la laptop sobre una caja firme y conecta un teclado externo. Acerca el ratón y deja el teléfono fuera del alcance para no girar el tronco. No compra nada más. La silla queda como está porque sus pies ya tienen apoy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semana de prueba y un registro de tres líneas · Caso trabajado: la semana de Dieg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ausa prueb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cla la pausa al momento de guardar cada archivo: se levanta, mira por la ventana y camina hasta la puerta. No usa alarma. El primer día la hace cuatro veces; el tercero, dos; el viernes, cinco. No se castiga por el día floj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semana de prueba y un registro de tres líneas · Caso trabajado: la semana de Dieg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gistra y qué decid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u nota escribe qué ajustó, cuándo pausó y cómo se sintió. El tirantez baja, pero el hormigueo nocturno sigue. Como el hormigueo persiste, no lo atribuye a la postura ni compra una muñequera: lleva el registro a valoración profesional. Su semana no fue perfecta; fue informativ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mana de prueba y un registro de tres líneas]]></a:t>
            </a:r>
          </a:p>
        </p:txBody>
      </p:sp>
      <p:pic>
        <p:nvPicPr>
          <p:cNvPr id="3" name="" descr="Checklist del puesto y la pausa">
            <a:hlinkClick r:id="rId3" tooltip="Checklist del puesto y la paus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antes de cerrar la semana de prueb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3-r01-oa04-ergonomia-y-pausas"/>
              </a:rPr>
              <a:t><![CDATA[Ver imagen original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el accesorio antes de observar. Una silla nueva no dice qué te molesta ni en qué tarea aparece. Primero se mira el puesto y se registra; después se decide si hace falta alg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r la postura perfecta e inmóvil. Ninguna posición sostiene la jornada entera sin cobrar factura. El objetivo es alternar, no quedarse quieto en la posición que alguien llamó correct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la pausa en otra obligación. Si la pausa depende de la disciplina, dura poco. Anclarla a una tarea que ya ocurre la vuelve repetible sin fuerza de volunta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uantar el hormigueo para terminar. El hormigueo persistente o nocturno no se resuelve apretando más. Se suspende el esfuerzo repetido y se busca valoración profesion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sabes qué ajustar, observa primero pies, cadera, codos, pantalla y alcance; no compres nad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molestia aparece al final de una tarea y cede con el descanso, ajusta y pausa; si persiste o aumenta, registra y consult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hormigueo, adormecimiento, debilidad o pérdida de fuerza, suspende el esfuerzo repetido y busca valoración profesion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ausa no ocurrió, ancla la siguiente a una señal que ya exista en tu día; no la confíes a la alarm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juste te obliga a forzar otra zona, vuelve a la posición anterior y prueba un cambio más pequeñ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el esfuerzo que desencadena la molestia y busca valoración profesional si el dolor persiste después de dejar la tarea, aumenta con los días, despierta por la noche o no mejora con el descanso; si aparece hormigueo o adormecimiento en la mano o el brazo, sobre todo de noche; si pierdes fuerza o torpeza para sujetar objetos; o si hay hinchazón, enrojecimiento o calor]]></a:t>
            </a:r>
          </a:p>
        </p:txBody>
      </p:sp>
      <p:sp>
        <p:nvSpPr>
          <p:cNvPr id="11" name=""/>
          <p:cNvSpPr txBox="1"/>
          <p:nvPr/>
        </p:nvSpPr>
        <p:spPr>
          <a:xfrm>
            <a:off x="685800" y="350520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una zon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diagnostica ni indica tratamiento, y no sustituye una valoración. Para una situación de riesgo vital, acude al servicio de emergencias. Si el problema aparece en el trabajo, lleva el registro de tareas, horarios y síntomas: es información útil para quien te valore y para conversar sobre las condiciones de la tare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evas tres horas sentado y sientes tirantez en el cuello. ¿Qué corresponde hacer prime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ar una silla con más ajustes y seguir trabajand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biar de postura, mirar lejos y levantarte un momento; después revisar el puest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tirar el cuello con fuerza hasta que ced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guantar hasta el final de la jornada y anotarlo mañan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se usa la referencia de 150 a 300 minutos semanales de actividad moderada de la OM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o una meta individual que debes cumplir esta seman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o una receta de ejercicio que sustituye al profesional.]]></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una referencia poblacional para ubicar el movimiento, no como una meta personal.]]></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una prueba que mide si tu cuerpo sirv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ergonomía busca que encuentres una postura perfecta y la mantengas inmóvil toda la jorn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hormigueo persistente en la mano se resuelve ajustando la silla o comprando una muñeque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con la respuest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irantez que cede con el descans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uñeca cansada al usar el rat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ormigueo nocturno que persis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ausa que nunca ocurre]]></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rcar el ratón y relajar el hombr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spender el esfuerzo y consult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clarla a una tarea que ya exist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justar el puesto y paus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ausa útil interrumpe la posición estática: cambiar de ___ , alejar la mirada y, si puedes, ___. Si el dolor persiste o aparece ___, se consul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lo que aporta a la jorna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usa cotidian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ovimiento posibl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para consult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evantarte al terminar un corre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irar un punto lejano unos segundo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Bajarte una parada ant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ubir por las escaler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ormigueo que no ced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Mano que pierde fuerz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decide m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justé la pantalla para leer sin adelantar la cabez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clé la pausa al momento de guardar cada archiv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tengo hormigueo en la mano, aprieto más el ratón para no perder el ritm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final de la semana reviso qué ajuste me sirvió.]]></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3-r01-oa04-ergonomia-y-paus-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3-r01-oa04-ergonomia-y-paus-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3-r01-oa04-ergonomia-y-paus-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3-r01-oa04-ergonomia-y-paus-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3-r01-oa04-ergonomia-y-paus-ex0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3-r01-oa04-ergonomia-y-paus-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3-r01-oa04-ergonomia-y-paus-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3-r01-oa04-ergonomia-y-paus-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os cuatro ajustes, sabes anclar una pausa y reconoces la señal que se lleva a valoración.]]></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señal, ajuste y consulta, y repasa la diferencia entre molestia que cede y señal persisten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tu última jornada sedentaria: ¿en qué momento cambió tu postura sin que lo decidieras? Escribe qué tarea estabas haciendo y qué señal del cuerpo apareció. Después elige una pausa que puedas anclar a esa misma tarea mañan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uesto y la pau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pu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iento, pantalla, teclado y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usa ú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de postura, mirar lejos, levanta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de mov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fra poblacional, no meta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migueo persist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y busc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ajusté, cuándo pausé, cómo me sent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puesto y la paus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3-r01-oa04-ergonomia-y-pausas"/>
              </a:rPr>
              <a:t><![CDATA[Abrir el juego en el O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obsesionarse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ajustar el puest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obsesionarse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daptar altura, distancia y alcance para que el trabajo quepa en tu cuerpo. No es buscar una postura perfecta ni comprar accesorios: es poder alternar posicion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obsesionarse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hace la pausa si no hay un intervalo universa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obsesionarse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ocurre una señal que ya existe: terminar un correo, cerrar una llamada, ir por agua. La pausa anclada a una tarea se repite; la que depende de la alarma se olvid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obsesionarse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n las cifras de la OM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obsesionarse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o referencia poblacional de actividad física para adultos. No son una meta individual ni una receta; cualquier cantidad es mejor que ningun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obsesionarse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 obliga a consulta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justar sin obsesionarse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lor que persiste o aumenta, que despierta por la noche, hormigueo o adormecimiento, debilidad o pérdida de fuerza. Se suspende el esfuerzo y se busca valorac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ar el puesto no es comprar la silla definitiva: es observar cuatro puntos, cambiar lo que puedas y anclar una pausa a una tarea que ya ocurre. Hazlo esta semana con un solo ajuste y una sola pausa, y anota tres líneas al día. Si el dolor persiste o aparece hormigueo, adormecimiento o debilidad, no lo aguantes: suspende el esfuerzo y busca valoración profesional. Para la siguiente lección lleva tu registro: con esa información se puede hablar de la tensión del día sin confundirla con una enfermeda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6 · OMS. Directrices de la OMS sobre actividad física y hábitos sedentarios: de un vistazo (2020), versión en español · https://www.who.int/es/news-room/fact-sheets/detail/physical-activity · consulta: 2026-10-25 · alcance: Alcance internacional (capa A): 150-300 minutos de actividad moderada o 75-150 vigorosa a la semana, fuerza dos o más días y recomendación de limitar el sedentarismo. No es normativa mexicana ni una meta individual.]]></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4-ergonomia-y-pausas"/>
              </a:rPr>
              <a:t><![CDATA[Ergonomía y pausas cotidianas: ajustar el puesto sin convertir el cuerpo en mue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7 · NHLBI / NIH. «How Much Sleep Is Enough» y «Healthy Sleep Habits» · https://www.nhlbi.nih.gov/health/sleep-deprivation/how-much-sleep · consulta: 2026-10-25 · alcance: Alcance internacional (capa A): referencia poblacional de sueño para adultos y hábitos como horario estable, cafeína y ambiente de descanso. La tabla proviene de la AASM y la refrenda la AAP; no es norma mexicana.]]></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2026-10-26T04:50:22Z</dcterms:created>
  <dcterms:modified xsi:type="dcterms:W3CDTF">2026-10-26T04:50:22Z</dcterms:modified>
  <dc:title>Ergonomía y pausas cotidianas: ajustar el puesto sin convertir el cuerpo en mueble</dc:title>
  <dc:description>Presentación editable del OA «Ergonomía y pausas cotidianas: ajustar el puesto sin convertir el cuerpo en mueble». Enlace: https://saludyestetica.lumbre.lat/object/sye-c03-r01-oa04-ergonomia-y-pausas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