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extremos que no sirve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intensidades explicadas con palabra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intensidades explicadas con palabra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intensidades explicadas con palabra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edentarismo no se corrige con una hora de gimnasio»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edentarismo no se corrige con una hora de gimnasi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illa a una semana co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decisiones para pasar de la intención a una hoj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rza sin pesas ni seri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aptar el movimiento a lo que ya puedes hacer»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aptar el movimiento a lo que ya puedes hacer»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niveles, una prueba de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intensidad se reconoce por cómo puedes hablar mientras te mu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mana escrita, con huecos real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ibuja la seman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hoja, escribe los siete días y marca los ratos en que estás sentada: trabajo, transporte, comidas, casa. No pongas primero lo que te gustaría hacer; pon lo que de verdad ocurre. La semana escrita se construye sobre la que tienes, no sobre la que imag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los huecos que ya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ñala los momentos en que podrías intercalar movimiento sin cambiar la estructura del día: el trayecto al transporte, la llamada que puede ser de pie, las escaleras del edificio, la compra, el patio. Un hueco real es uno que ya está ahí, no uno que hay que inventar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loca una pausa li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movimiento breve que interrumpa la silla y que puedas hacer sin cambiarte de ropa: levantarte, caminar hasta el agua, estirar los brazos, subir un tramo de escaleras. No lo cuentes ni lo midas; hazlo cuando cambies de tarea. La pausa no busca cansarte: busca que la posición no dure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Ubica un bloque mod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día y un horario con hueco para caminar con algo más de esfuerzo, bailar, pedalear o moverte de forma continua. Comprueba la intensidad con la prueba de habla: si puedes hablar pero no cantar, estás en moderado. Si no cabe un bloque esta semana, no lo forces: deja la pausa y vuelve al bloque cuando haya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conoce la fuerza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s gestos de carga que ya haces: la despensa, la mochila, la caja, el niño, la mudanza pequeña. Hazlos con la espalda recta, las rodillas flexionadas y el peso repartido. No añadas cargas ni repeticiones: primero mejora la forma de lo que ya haces. Si algo duele, cambia la versión o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la hoja y ajúst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días vacíos a propósito y una línea al final para la revisión semanal: qué se repitió, qué no cupo, qué cambiarías. La semana se ajusta, no se aprueba. Si el ánimo o la ansiedad te impiden sostener lo poco que habías planeado, eso no se resuelve con más exigencia: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a, nombre inventado, 38 años, trabaja sentada, usa el transporte público y llega a casa a las ocho. Tiene una membresía de gimnasio que no usa y una rodilla que se queja cuando sube escaleras de golpe. Quiere moverse, pero no quiere otro plan que abandone en ma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bujó la semana y marcó los ratos sentada. Encontró tres huecos: el trayecto de la oficina al transporte, la llamada de los jueves que puede hacer de pie y la compra del sábado. No inventó una hora libre. En la columna de pausas puso levantarse al terminar cada documento y caminar hasta el garrafón; en la de bloques, la caminata del sábado; en la de fuerza, cargar la despensa y levantarse de la silla sin apoy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probó y qué ajus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semana hizo las pausas tres días y la caminata del sábado. La rodilla protestó al subir escaleras de dos en dos, así que cambió a un tramo despacio y dejó de forzarla. No se puso una meta de pasos ni midió calorías. Al revisar la hoja, vio que la pausa que más se repetía era la del garrafón, porque estaba en el camino y no requerí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no volvió al gimnasio ni se prometió una rutina perfecta. Se llevó una hoja con tres columnas, un hueco identificado y una versión adaptada de la escalera. Su semana no está llena: tiene espacios vacíos y una pausa que ya ocurre sin pensarlo. Ese es el resultado de la lección: movimiento posible, no deud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sema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dar la semana por term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inar a la tienda mientras puedes conversar e incluso c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de habla traduce la intensidad: en el movimiento ligero puedes conversar y cantar; en el moderado hablas pero no cantas; en el vigoroso solo alcanzas un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6 distingue actividad leve, moderada y vigorosa; la prueba de habla es la traducción didáctica de este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el tiempo sedentario es una conducta distinta y también debe limitarse y sustitu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uía trata por separado la actividad física y la conducta sedentaria: pide limitar el tiempo sentado y sustituirlo por actividad de cualquier intensidad, incluso l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6: limitar el tiempo sedentario y sustituirlo por actividad de cualquier intensidad produce benef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ce falta equipo ni una rutina de series. La fuerza cotidiana y las pausas cuentan, y la lección no indica cargas, series ni repet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6 incluye el fortalecimiento muscular como parte de la actividad de los adultos; la lección lo adapta a gestos cotidi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uía enumera beneficios para la salud mental, pero eso no convierte al ejercicio en tratamiento. No sustituye terapia ni medicación cuando hacen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6 menciona beneficios para la salud mental; la lección aclara su límite explíci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gero → Caminar a la tienda sin perder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derado → Subir escaleras hablando con frases co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goroso → Correr o bailar sin poder c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ntado → Pasar la tarde en el sil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tensidad se reconoce por el habla y por la sensación, no por un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gero · moderado · vigo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de habla ordena las tres intensidades sin medir nada. Es una traducción didáctica de las categorías de la OMS, no una cita li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6 distingue actividad leve, moderada y vigo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nar a la tienda sin prisa → Lig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nder ropa de pie → Lig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inar rápido sin poder cantar → Mod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bir varios tramos de escaleras → Mod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rrer → Vigo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ailar a fondo sin poder hablar → Vigo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isma persona puede moverse en los tres niveles; la categoría depende del esfuerzo que le exige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tengo una hora libre, decido no moverm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alta de una hora libre no impide moverse: las pausas, los trayectos y la fuerza cotidiana cuentan. Esa línea convierte el todo o nada en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6: cualquier cantidad de actividad física es mejor que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3-movimiento-en-vida-sedentar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tu semana y marca los ratos en que estás sentada. Elige un solo hueco y escribe ahí un movimiento que puedas hacer sin cambiarte de ropa. Después responde: ¿qué te impidió ponerlo antes, la falta de tiempo o la idea de que no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movimient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movimient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distingo las intensidades sin med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 prueba de habla: ligero si puedes conversar y cantar; moderado si hablas pero no cantas; vigoroso si solo alcanzas un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hora de gimnasio compensa el resto del día s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conducta sedentaria es distinta de la actividad física y también debe limitarse; sustituir tiempo sentado por actividad de cualquier intensidad aporta benef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fuerza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rgar la despensa, levantarte de la silla, subir escaleras, mover una caja. No requiere pesas ni series y se puede mejorar cuidando la pos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ejercicio cura la ansiedad o la de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acompañar el bienestar y la guía menciona beneficios para la salud mental, pero no sustituye terapia ni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3-movimiento-en-vida-sedentari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211" r:id="rId1"/>
    <p:sldLayoutId id="2482006212" r:id="rId2"/>
    <p:sldLayoutId id="2482006213" r:id="rId3"/>
    <p:sldLayoutId id="24820062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c6d7e8bbadc84e2b9909735c22893106af74e3a0ef3b23b1.jpg"/>
  <Relationship Id="rId3" Type="http://schemas.openxmlformats.org/officeDocument/2006/relationships/hyperlink" Target="https://saludyestetica.lumbre.lat/object/sye-c03-r01-oa03-movimiento-en-vida-sedentar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3-r01-oa03-movimiento-en-vida-sedentaria" TargetMode="External"/>
  <Relationship Id="rId4" Type="http://schemas.openxmlformats.org/officeDocument/2006/relationships/hyperlink" Target="https://saludyestetica.lumbre.lat/object/sye-c03-r01-oa03-movimiento-en-vida-sedentari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3-r01-oa03-movimiento-en-vida-sedentaria" TargetMode="External"/>
  <Relationship Id="rId4" Type="http://schemas.openxmlformats.org/officeDocument/2006/relationships/hyperlink" Target="https://saludyestetica.lumbre.lat/object/sye-c03-r01-oa03-movimiento-en-vida-sedentari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3-r01-oa03-movimiento-en-vida-sedentaria" TargetMode="External"/>
  <Relationship Id="rId4" Type="http://schemas.openxmlformats.org/officeDocument/2006/relationships/hyperlink" Target="https://saludyestetica.lumbre.lat/object/sye-c03-r01-oa03-movimiento-en-vida-sedentaria"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hyperlink" Target="https://saludyestetica.lumbre.lat/object/sye-c03-r01-oa03-movimiento-en-vida-sedentaria"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3-movimiento-en-vida-sedentaria"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v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dentar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ns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3-r01-oa03-movimiento-en-vida-sedentar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con palabras el movimiento ligero, moderado y vigoroso, identificar los huecos reales de una jornada sedentaria y escribir una semana de movimiento posible con pausas, bloques y fuerza cotidiana, sin rutinas con series, repeticiones ni metas numéric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incorporar movimiento a una vida de escritorio: qué cuenta como ligero, moderado y vigoroso, por qué una hora de gimnasio no borra nueve horas sentado y cómo escribir una semana que quepa en la vida re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vimiento · sedentarismo · pausas · actividad física · bienestar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943100"/>
            <a:ext cx="8115300" cy="24384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4384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ovimiento en una vida sedentaria: tres intensidades y una semana que sí cabe]]></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con jornada sedentaria que se mueven poco y no quieren convertir el ejercicio en otra obligación, incluidas quienes tienen poco tiempo, poco espacio o poca energía al final del día. No requiere equipo, no es un programa de entrenamiento ni de rehabilitación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caso ficticio, nombre inventado— pasa el día sentada frente a una computadora, come en el escritorio y llega a casa con la sensación de no haberse movido. Tiene una membresía del gimnasio que pagó en enero y no usa desde febrero. No es falta de voluntad: es que el plan que compró —una hora, ropa especial, un lugar al que hay que ir— no cabe en su seman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tanto, su cuerpo pasa horas en la misma posición y luego pasa del sillón de la oficina al sillón de la ca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pide una rutina ni una meta de pasos: le pide distinguir tres intensidades con palabras, encontrar los huecos que ya existen en su día y escribir una semana de movimiento posible, sin que moverse se convierta en otra obligación que se abandona en marz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extremos que no sirv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extremo es el todo o nada: si no hay una hora, ropa adecuada y un lugar, no cuenta. El segundo es el que llega después del abandono: «ya no sirvo para esto». Los dos comparten un error de medida: tratan el movimiento como una sesión que se aprueba o se reprueba, cuando en realidad es una suma de momentos distintos. La guía de la OMS sobre actividad física y hábitos sedentarios parte de una idea más amable y más exigente a la vez: cualquier cantidad de actividad física es mejor que ninguna (F-03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extremos que no sirv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dé igual todo. Significa que el punto de partida no es una rutina perfecta sino el movimiento que ya es posible. La guía distingue la actividad física de la conducta sedentaria, y pide atender las dos: no basta con moverse un rato si el resto del día transcurre sentado. Para una jornada de escritorio, eso abre una puerta concreta: las pausas y los trayectos cuentan, y no necesitan uniforme ni inscripción. La primera decisión de esta lección es dejar de esperar la sesión ideal y mirar el día como una serie de oportunidades pequeñ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tensidades explicadas con palabr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habla de actividad física de intensidad moderada y vigorosa, y también de actividad leve (F-036). Para usar esas categorías sin medir nada, este curso las traduce con una prueba de habla, que es una herramienta didáctica y no una cita de la guía. Movimiento ligero: puedes conversar e incluso cantar mientras lo haces. Moderado: puedes hablar, pero cantar ya te cuesta. Vigoroso: solo alcanzas a decir unas palabras antes de quedarte sin aire. Es una prueba imperfecta y suficiente: no necesita reloj, pulsera ni aplic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tensidades explicadas con palabr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actividad puede cambiar de categoría según la persona y el día. Subir las escaleras despacio puede ser ligero para quien entrena y vigoroso para quien lleva meses sin hacerlo; caminar a la tienda puede ser ligero un martes y moderado si llevas bolsas y prisa. Por eso la intensidad no es una etiqueta fija del ejercicio, sino una descripción de cómo lo vive tu cuerpo hoy. En la semana escrita, esa distinción sirve para dos cosas: elegir un movimiento que puedas sostener y subir un poco el reto cuando el cuerpo lo pida, sin saltar de cero a una sesión que te deje fuera tres dí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tensidades explicadas con palabr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distinguir intensidades y a escribir una semana de movimiento posible; no es un programa de entrenamiento ni de rehabilitación, no indica series, cargas ni repeticiones y no sustituye una consulta. No habilita para ejercer una profesión sanit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tensidades explicadas con palabr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ovimiento no es tratamiento]]></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verse puede acompañar el bienestar, pero no cura la ansiedad ni la depresión ni sustituye terapia o medicación. Si el ánimo o la ansiedad interfieren con tu vida diaria, consulta. Si hay dolor en el pecho, desmayo o falta de aire desproporcionada, detente y busca atención.]]></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lo que ya haces]]></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uerza cotidiana y las pausas cuentan. No necesitas equipo ni una hora libre: necesitas identificar los huecos que ya existen y poner ahí un movimiento que puedas repet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dentarismo no se corrige con una hora de gimnas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r muchas horas sentado es una conducta con efectos propios, distinta de no hacer ejercicio. La guía de la OMS pide a los adultos limitar el tiempo sedentario y sustituirlo por actividad de cualquier intensidad, incluso leve, porque ese cambio se traduce en beneficios para la salud (F-036). Dicho de otro modo: una hora de gimnasio no borra nueve horas de silla. No porque el gimnasio no sirva, sino porque son dos cuentas distintas. La persona que entrena tres veces por semana y pasa el resto del día inmóvil sigue teniendo un día sedent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dentarismo no se corrige con una hora de gimnas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liberadora: no necesitas una hora para interrumpir el sedentarismo. Necesitas pausas que quepan entre una tarea y otra. Levantarte cuando terminas un documento, caminar hasta el garrafón, subir un tramo de escaleras, hablar de pie en una llamada, estirar los brazos antes de abrir el siguiente correo. No hace falta medirlas ni contarlas; hace falta que interrumpan la posi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dentarismo no se corrige con una hora de gimnas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usa de un minuto no es un entrenamiento, y no pretende serlo: es un cambio de postura con beneficios propios. La guía no exige una cifra para eso; pide reducir el tiempo sentado, y cualquier reducción cuenta. Ir por agua es otra pausa posible: la norma de orientación alimentaria promueve el agua simple potable como fuente principal (F-035, cl. 4.3.2.7). Esta lección no entra en suplementos ni en bebidas deportiv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dentarismo no se corrige con una hora de gimnasio]]></a:t>
            </a:r>
          </a:p>
        </p:txBody>
      </p:sp>
      <p:pic>
        <p:nvPicPr>
          <p:cNvPr id="3" name="" descr="De la silla a una semana con movimiento">
            <a:hlinkClick r:id="rId3" tooltip="De la silla a una semana con movimien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decisiones para pasar de la intención a una hoja escr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3-movimiento-en-vida-sedentari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rza sin pesas ni seri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de la OMS también incluye el fortalecimiento de los grandes grupos musculares, y lo presenta como una parte de la actividad física de los adultos, no como un extra de atletas (F-036). En una vida sedentaria, la fuerza aparece en gestos que ya existen: cargar la despensa, levantarse de la silla sin apoyarse en los brazos, subir escaleras, empujar una puerta pesada, cargar a un niño, mover una caja. No hace falta una banca ni mancuernas para empezar; el propio peso y los objetos de casa dan suficiente resistencia para los primeros pas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rza sin pesas ni seri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seguridad es simple: si un movimiento duele, no se aguanta; se cambia por una versión más cómoda o se consulta. Esta lección no es un programa de entrenamiento ni de rehabilitación, y no indica cargas, series ni repeticiones. Lo que propone es reconocer la fuerza cotidiana que ya haces y, si quieres, hacerla un poco más consciente: levantar la caja con la espalda recta y las rodillas flexionadas, repartir el peso entre las dos manos, usar las piernas al subir. La técnica básica importa más que la cantidad, y se aprende observando, no copiando una rutina aje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rza sin pesas ni seri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incorporar movimiento y qué hacer con ellas. No son indicaciones de entrenamiento: son decisiones de alcance y adap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524125"/>
                <a:gridCol w="2381250"/>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o cansada y no quiero gimnas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nsancio no siempre pide repos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usa ligera o un trayecto a pie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 la espalda al final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ura sostenida y falta de p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mpe la posición; si el dolor persist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empezar con una hor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lan que no cabe en la seman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ieza por lo que ya cabe y crece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524125"/>
                <a:gridCol w="2381250"/>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una semana caó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co margen para bloques lar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ausas breves y la fuerza que ya h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pp me exige una ra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ta la fija el algoritmo, no tu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sala como registro o ignora la ra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ijeron que el ejercicio cura la ans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vimiento acompaña, no tr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moviéndote si te sirve y consulta lo que cor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el movimiento a lo que ya puedes hac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de la OMS distingue poblaciones —adultos, personas mayores, embarazo y posparto, personas con discapacidad— porque la misma recomendación no se aplica igual a todos (F-036). En la práctica, eso significa compararte con lo que puedes hacer hoy, no con lo que hacías a los veinte ni con lo que hace tu compañero de oficina. Si tienes una condición de salud, una lesión reciente, estás embarazada o llevas mucho tiempo sin moverte, conviene preguntar antes de empezar qué límites tienes y cómo adaptar el movimiento. Eso no es una barrera: es parte de hacerlo bi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el movimiento a lo que ya puedes hac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ecirlo sin rodeos: el movimiento no cura la ansiedad ni la depresión. La guía enumera beneficios para la salud mental, como una menor presencia de síntomas de ansiedad y depresión (F-036), y aun así eso no convierte al ejercicio en tratamiento ni sustituye la atención profesional.]]></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se puede acompañar el bienestar, ordenar el día y dar una sensación de logro; no reemplaza terapia ni medicación cuando hacen falta. Si el ánimo bajo o la ansiedad interfieren con tu vida diaria, el movimiento es un complemento, no la respues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el movimiento a lo que ya puedes hac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un movimiento te marea, te falta el aire de forma desproporcionada o te duele el pecho, se detiene y se consul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el movimiento a lo que ya puedes hacer]]></a:t>
            </a:r>
          </a:p>
        </p:txBody>
      </p:sp>
      <p:pic>
        <p:nvPicPr>
          <p:cNvPr id="3" name="" descr="Cuatro niveles, una prueba de habla">
            <a:hlinkClick r:id="rId3" tooltip="Cuatro niveles, una prueba de habl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intensidad se reconoce por cómo puedes hablar mientras te muev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3-movimiento-en-vida-sedentari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mana escrita, con huecos re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a hoja y divide la semana en tres columnas: pausas ligeras, bloques moderados y fuerza cotidiana. En la primera van los movimientos que interrumpen la silla; en la segunda, los tramos en que puedes caminar o moverte con algo más de esfuerzo; en la tercera, los gestos de carga que ya forman parte de tu vida. Colócalos en los días y horarios que ya tienen un hueco —la caminata al transporte, la llamada de pie, las escaleras del edificio, la compra del sábado— y deja días vacíos a propósito. Una semana llena no es una semana sosteni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mana escrita, con huecos re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mira lo que pasó sin convertirlo en un examen. ¿Qué pausa se repitió? ¿Qué bloque no cupo y por qué? ¿Qué fuerza cotidiana ya hacías sin llamarla así? Ajusta una sola cosa para la semana siguiente. La guía de la OMS recuerda que cualquier cantidad de actividad es mejor que ninguna y que, dentro de lo posible, más es mejor (F-036); esa frase sirve para empezar, no para exigirte una deuda. La semana no se cumple: se ajusta. Y si un día no hubo movimiento, el siguiente sigue dispon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Procedimiento: escribir tu semana de movimient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la semana re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hoja, escribe los siete días y marca los ratos en que estás sentada: trabajo, transporte, comidas, casa. No pongas primero lo que te gustaría hacer; pon lo que de verdad ocurre. La semana escrita se construye sobre la que tienes, no sobre la que imagin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Procedimiento: escribir tu semana de movimient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os huecos que ya existe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 los momentos en que podrías intercalar movimiento sin cambiar la estructura del día: el trayecto al transporte, la llamada que puede ser de pie, las escaleras del edificio, la compra, el patio. Un hueco real es uno que ya está ahí, no uno que hay que inventar a las seis de la mañ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Procedimiento: escribir tu semana de movimient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loca una pausa lige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movimiento breve que interrumpa la silla y que puedas hacer sin cambiarte de ropa: levantarte, caminar hasta el agua, estirar los brazos, subir un tramo de escaleras. No lo cuentes ni lo midas; hazlo cuando cambies de tarea. La pausa no busca cansarte: busca que la posición no dure todo el d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Procedimiento: escribir tu semana de movimient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bica un bloque moderad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día y un horario con hueco para caminar con algo más de esfuerzo, bailar, pedalear o moverte de forma continua. Comprueba la intensidad con la prueba de habla: si puedes hablar pero no cantar, estás en moderado. Si no cabe un bloque esta semana, no lo forces: deja la pausa y vuelve al bloque cuando haya espa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Procedimiento: escribir tu semana de movimient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noce la fuerza cotidia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s gestos de carga que ya haces: la despensa, la mochila, la caja, el niño, la mudanza pequeña. Hazlos con la espalda recta, las rodillas flexionadas y el peso repartido. No añadas cargas ni repeticiones: primero mejora la forma de lo que ya haces. Si algo duele, cambia la versión o consul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Procedimiento: escribir tu semana de movimient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hoja y ajústal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días vacíos a propósito y una línea al final para la revisión semanal: qué se repitió, qué no cupo, qué cambiarías. La semana se ajusta, no se aprueba. Si el ánimo o la ansiedad te impiden sostener lo poco que habías planeado, eso no se resuelve con más exigencia: se consul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Caso trabajado: la semana de A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a, nombre inventado, 38 años, trabaja sentada, usa el transporte público y llega a casa a las ocho. Tiene una membresía de gimnasio que no usa y una rodilla que se queja cuando sube escaleras de golpe. Quiere moverse, pero no quiere otro plan que abandone en marz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Caso trabajado: la semana de Ana · Paso 2 de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crib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ó la semana y marcó los ratos sentada. Encontró tres huecos: el trayecto de la oficina al transporte, la llamada de los jueves que puede hacer de pie y la compra del sábado. No inventó una hora libre. En la columna de pausas puso levantarse al terminar cada documento y caminar hasta el garrafón; en la de bloques, la caminata del sábado; en la de fuerza, cargar la despensa y levantarse de la silla sin apoyar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Caso trabajado: la semana de A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obó y qué ajust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hizo las pausas tres días y la caminata del sábado. La rodilla protestó al subir escaleras de dos en dos, así que cambió a un tramo despacio y dejó de forzarla. No se puso una meta de pasos ni midió calorías. Al revisar la hoja, vio que la pausa que más se repetía era la del garrafón, porque estaba en el camino y no requería decis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mana escrita, con huecos reales · Caso trabajado: la semana de A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lle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no volvió al gimnasio ni se prometió una rutina perfecta. Se llevó una hoja con tres columnas, un hueco identificado y una versión adaptada de la escalera. Su semana no está llena: tiene espacios vacíos y una pausa que ya ocurre sin pensarlo. Ese es el resultado de la lección: movimiento posible, no deuda pend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mana escrita, con huecos reales]]></a:t>
            </a:r>
          </a:p>
        </p:txBody>
      </p:sp>
      <p:pic>
        <p:nvPicPr>
          <p:cNvPr id="3" name="" descr="Checklist de la semana escrita">
            <a:hlinkClick r:id="rId3" tooltip="Checklist de la semana escri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dar la semana por termi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3-movimiento-en-vida-sedentaria"/>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la sesión perfecta. Si el movimiento solo cuenta cuando hay una hora, ropa y un lugar, la mayoría de los días no cuenta. Las pausas y los trayectos también interrumpen el sedentarism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gimnasio borra la silla. Una hora de ejercicio no compensa nueve horas sentado: son cuentas distintas. Conviene atender las dos, no elegir u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la rutina de otra persona. La intensidad depende de tu cuerpo y de tu día. Lo que para alguien es ligero puede dejarte sin aire o con dolor; la prueba de habla y la propia sensación valen más que una tabla ajen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movimiento en castigo. Moverse para «pagar» lo que comiste o para merecer el descanso es otra obligación. La propuesta es sumar movimiento posible, no cobrar una deu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cabe una hora, elige una pausa: interrumpir la silla ya cue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qué intensidad es, usa la prueba de habla: cantar, hablar o solo unas palabr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movimiento duele, se cambia por una versión más cómoda o se consulta; no se aguan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mana se llenó de planes, borra uno: la hoja debe caber en tu vida re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ánimo o la ansiedad interfieren con el día, el movimiento acompaña pero no sustituye la atención profesional.]]></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el movimiento y busca atención si aparece dolor u opresión en el pecho, desmayo, mareo intenso, falta de aire desproporcionada al esfuerzo o palpitaciones que te alarman. Consulta si un dolor articular o muscular persiste, si una zona se hincha o si un movimiento que antes podías hacer ahora te limi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stás embarazada, en posparto, tienes una condición crónica, una lesión reciente o llevas mucho tiempo sin moverte, pregunta antes de empezar qué límites y adaptaciones te corresponden. El movimiento no cura la ansiedad ni la depresión ni sustituye terapia o medicación: si el ánimo bajo o la ansiedad interfieren con tu vida diaria, consulta.]]></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urgencia de riesgo vital, acude al servicio de emergencias. Esta lección no clasifica urgencias, no diagnostica y no indica tratamientos ni rutinas de entrenami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ituaciones describe mejor el movimiento lige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rer hasta quedarte sin aire y solo decir palabras suelt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inar a la tienda mientras puedes conversar e incluso cant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vantar una carga máxima una sola vez.]]></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etir en una clase de alta intensid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una hora de gimnasio no elimina el efecto de nueve horas sen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gimnasio solo sirve para fortalecer músculo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el tiempo sedentario es una conducta distinta y también debe limitarse y sustituirs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ejercicio aeróbico no aporta benefici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s pausas solo sirven si duran una ho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empezar a moverse hace falta equipo y una rutina con series y repeti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ovimiento puede acompañar el bienestar, pero no cura la ansiedad ni la depre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nivel de intensidad con un ejemplo cotidian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ge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der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igoro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nta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escaleras hablando con frases cort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rrer o bailar sin poder can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sar la tarde en el sill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inar a la tienda sin perder la convers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vimiento ___ permite conversar y cantar; el ___ permite hablar pero no cantar; el ___ solo deja decir unas palabr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ividad según la intensidad que suele represent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ge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dera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goro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nar a la tienda sin pris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nder ropa de pi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inar rápido sin poder cant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bir varios tramos de escale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rre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ailar a fondo sin poder habl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deja a la persona sin movimiento posibl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mi semana y marco los ratos senta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jo una pausa breve que quepa entre tare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tengo una hora libre, decido no moverme esta sem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nozco la fuerza que ya hago al cargar la despens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o días vacíos y ajusto una sola cosa al fin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3-movimiento-en-vi-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3-movimiento-en-vi-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3-movimiento-en-vi-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3-movimiento-en-vi-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3-r01-oa03-movimiento-en-vi-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3-r01-oa03-movimiento-en-vi-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3-r01-oa03-movimiento-en-vi-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3-r01-oa03-movimiento-en-vi-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tres intensidades y sabes escribir una semana con huecos reales, sin convertir el movimiento en otra obligac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intensidades y a la tabla de situaciones; elige una pausa y un bloque que de verdad quepan en tu sema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tu semana y marca los ratos en que estás sentada. Elige un solo hueco y escribe ahí un movimiento que puedas hacer sin cambiarte de ropa. Después responde: ¿qué te impidió ponerlo antes, la falta de tiempo o la idea de que no cuen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ovimiento po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g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s conversar y ca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s, pero no ca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or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alcanzas una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o tiempo en la misma pos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olumnas y días vací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ovimiento posibl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3-r01-oa03-movimiento-en-vida-sedentaria"/>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distingo las intensidades sin medir n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prueba de habla: ligero si puedes conversar y cantar; moderado si hablas pero no cantas; vigoroso si solo alcanzas unas palabr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hora de gimnasio compensa el resto del día sent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conducta sedentaria es distinta de la actividad física y también debe limitarse; sustituir tiempo sentado por actividad de cualquier intensidad aporta benefici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fuerza cotidia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rgar la despensa, levantarte de la silla, subir escaleras, mover una caja. No requiere pesas ni series y se puede mejorar cuidando la postu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ejercicio cura la ansiedad o la depres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overte sin obligarte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acompañar el bienestar y la guía menciona beneficios para la salud mental, pero no sustituye terapia ni medic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se en una vida sedentaria no empieza con una rutina: empieza por mirar el día y distinguir tres intensidades con palabras. Hazlo hoy: dibuja tu semana, marca los ratos sentado y escribe una pausa ligera, un bloque moderado y una fuerza que ya haces. Deja días vacíos y ajusta una sola cosa al final.]]></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en el pecho, desmayo o falta de aire desproporcionada, detente y consulta; si el ánimo o la ansiedad interfieren, el movimiento acompaña pero no sustituye la atención profesion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sta hoja a la lección 4: con el sueño observado, el entorno ordenado y el movimiento posible, la semana equilibrada empieza a tener form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6 · OMS. «Directrices de la OMS sobre actividad física y hábitos sedentarios: de un vistazo» (2020), versión en español · consulta: 2026-10-25 · alcance: Alcance internacional (recomendación de salud pública; no es norma mexicana). Se usan las categorías de intensidad, la reducción del tiempo sedentario y el fortalecimiento muscular, sin cifras ni rutin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5 · NOM-043-SSA2-2012, Servicios básicos de salud. Promoción y educación para la salud en materia alimentaria. Criterios para brindar orientación · https://www.gob.mx/cms/uploads/attachment/file/138258/NOM-043-servicios-basicos-salud-educacion-alimentaria.pdf · consulta: 2026-10-25 · alcance: Alcance federal en México, acotado a la orientación alimentaria que brindan quienes forman parte del Sistema Nacional de Salud. Se cita solo la promoción del agua simple potable como fuente principal de hidra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3-movimiento-en-vida-sedentaria"/>
              </a:rPr>
              <a:t><![CDATA[Movimiento en una vida sedentaria: tres intensidades y una semana que sí c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2026-10-26T04:45:38Z</dcterms:created>
  <dcterms:modified xsi:type="dcterms:W3CDTF">2026-10-26T04:45:38Z</dcterms:modified>
  <dc:title>Movimiento en una vida sedentaria: tres intensidades y una semana que sí cabe</dc:title>
  <dc:description>Presentación editable del OA «Movimiento en una vida sedentaria: tres intensidades y una semana que sí cabe». Enlace: https://saludyestetica.lumbre.lat/object/sye-c03-r01-oa03-movimiento-en-vida-sedentaria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