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2-rutina-y-entorno-de-descans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cuarto puede y no puede hace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ruido, temperatura y superfici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ruido, temperatura y superfici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ruido, temperatura y superfici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última hora: bajar el volumen»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última hora: bajar el volumen»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errar el día en cinco g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cuencia breve para que la noche empiece antes de apagar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feína, cena y pantallas»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feína, cena y pantallas»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rutina que no se vuelve otra obliga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s cuatro condiciones del cu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busca en cada una y qué se puede ajustar esta mism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bar un cambio y saber si sirvió»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noche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una so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el cuarto y decide qué obstáculo vas a ajustar primero: la luz que entra, el ruido, la temperatura o la superficie de la cama. Una sola. Si intentas las cuatro, no sabrás cuál sirvió y probablemente abandonarás a la mi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noche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az el ajuste con lo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omprar, prueba con lo que hay: una cobija sobre la cortina, una caja para los papeles, un gancho para la ropa, el cargador en la sala. El ajuste tiene que poder hacerse hoy. Si necesita una compra, anótala para después de la prueba,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noche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speja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de la cama lo que no sea almohada, sábana o cobija. Si usas la cama para trabajar, guarda la computadora y los papeles al terminar y deja el lugar como lo encontrarías al dormir. Ese gesto es el que separa el trabajo d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noche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ilencia el teléfono y llévalo le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el teléfono cargando fuera del alcance de la mano, con notificaciones en pausa o en modo avión. Si lo usas como despertador, consigue un despertador sencillo o colócalo al otro lado del cuarto. No es una condena del teléfono: es quitarle el papel de última y primera cos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noche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Haz los tres gestos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erra lo pendiente en una nota, baja la luz y silencia el teléfono. Siempre en el mismo orden, sin cronómetro. Si llegas tarde, haz una versión corta: la nota de una línea, la luz tenue, el teléfono lejos. Lo que se repite es la secuencia, no la 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noche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nota tres noches antes y tre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registro de la lección 1, compara la hora de acostarte, los despertares y cómo despertaste. Si el cambio se sostuvo y algo se movió, conserva el ajuste; si no, prueba otra condición. No cambies dos cosas a la vez ni midas el resultado por una so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uarto de Hé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Héctor, nombre inventado, 41 años, vive en un departamento con su pareja y dos hijos. Trabaja en la mesa del comedor, pero lleva la computadora a la recámara por la noche. La televisión está al pie de la cama y el teléfono carga junto a la almohada. Se despierta dos o tres veces y a las siete ya está revisando mens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uarto de Hé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ajustó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ambió la recámara entera. Eligió la luz: colgó un paño oscuro sobre la persiana y apagó la televisión una hora antes de acostarse. Dejó el teléfono cargando en la cocina y compró un despertador barato. La computadora pasó a una caja junto a la puerta al terminar la jornada. Tres ajustes, pero todos apuntaban a la misma condición: que la noche dejara de parec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uarto de Hé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probó y qué ano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tres noches hizo los tres gestos en orden: la nota de pendientes, la luz tenue y el teléfono lejos. Anotó que se despertaba menos y que la mañana empezaba sin pantalla. No desaparecieron todos los despertares, y él no lo interpretó como un fracaso: el cuarto cambió lo que podía cambiar. La televisión sigue ahí, apagada antes; la rutina no exige qui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uarto de Hé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límite enco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 pareja le dijo que roncaba y que a veces dejaba de respirar. Héctor llevó esa observación a valoración, junto con el registro de la semana. El cuarto ordenado no sustituyó la consulta ni la retrasó. Ese es el límite de la lección: el entorno reduce obstáculos; las señales que necesitan valoración se llevan a quien puede valor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probar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una noche antes de empezar la prueba de tre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arcar el final del día con una secuencia reconocible y repe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utina es una señal de transición, no un método para dormir rápido ni un sustituto de la consulta. Su valor está en repetirse y en caber en una noche can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7 recomienda reservar la hora previa a la cama para actividades tranquilas y evitar luz brillante y ejercicio int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2-rutina-y-entorno-de-descans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arar el registro de antes y después y decidir si conserva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se evalúa comparando varias noches antes y después. Si el ajuste se sostuvo y algo se movió, se conserva; si no, se prueba otra condición. Cambiar todo a la vez impide saber qué sir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una condición y tres gestos, con registro de tres noches antes y tre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2-rutina-y-entorno-de-descan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s condiciones reducen obstáculos, pero no garantizan el sueño ni sustituyen una valoración. La guía las recomienda como hábito, no como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7 recomienda un dormitorio silencioso, fresco y oscuro; la lección aclara que eso facilita, no garan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2-rutina-y-entorno-de-descan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utina se retoma al siguiente sin compensaciones. Convertirla en una deuda la vuelve otra obligación y desordena más el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flexibilidad dentro de la constancia, no comp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2-rutina-y-entorno-de-descans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uz de la calle → Cortina gruesa o paño osc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uido intermitente → Sonido constante que lo enmasca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a llena de ropa → Caja o gancho para despej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léfono junto a la almohada → Cargador fuera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dición tiene un ajuste concreto y ninguno exige comprar un equipo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2-rutina-y-entorno-de-descans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ndiente · luz ·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gestos marcan el final del día en el mismo orden. Su función es la transición, no la rap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7: la hora previa a la cama se reserva para actividades tranquilas y sin luz bril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2-rutina-y-entorno-de-descans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o que queda pendiente para mañana → Antes de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jar el teléfono cargando fuera del cuarto → Antes de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Bajar la luz de la sala → Antes de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cómo desperté → Al despe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mensajes del trabajo a medianoche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pensar la rutina fallida durmiendo de más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uencia tiene un antes y un después; algunas acciones no pertenecen a ninguno porque no se ha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2-rutina-y-entorno-de-descans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cumplí la rutina, me quedo despierta compensando con otra ser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ensar con otra serie alarga la noche y convierte la rutina en una deuda. La respuesta correcta es retomarla al día siguiente, sin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ide flexibilidad dentro de la constancia, no comp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2-rutina-y-entorno-de-descans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Mira tu cuarto desde la puerta y elige la condición que más se parece a una oficina. Escribe qué ajuste puedes hacer hoy con lo que ya tienes y cuál dejarías para después de la prueba. Esa lista corta es tu plan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entorno y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entorno y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diciones recomienda la guía para el dorm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lencioso, fresco y oscuro; una luz nocturna tenue es aceptable si hace falta. Son condiciones que facilitan el sueño, no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gestos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errar lo pendiente en una nota, bajar la luz y silenciar el teléfono. Siempre en el mismo orden y en una versión corta para las noches difíc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ueba si un ajuste sir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notan varias noches antes y varias después: hora de acostarse, despertares y cómo despertaste. Un cambio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hacer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garantiza el sueño, no trata un trastorno y no sustituye la consulta cuando hay somnolencia diurna, ronquido con pausas o semanas de mal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2-rutina-y-entorno-de-descans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382" r:id="rId1"/>
    <p:sldLayoutId id="2482002383" r:id="rId2"/>
    <p:sldLayoutId id="2482002384" r:id="rId3"/>
    <p:sldLayoutId id="24820023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8e316d508fffe4166b3576c58eeb2855c10cca629fee77b1.jpg"/>
  <Relationship Id="rId3" Type="http://schemas.openxmlformats.org/officeDocument/2006/relationships/hyperlink" Target="https://saludyestetica.lumbre.lat/object/sye-c03-r01-oa02-rutina-y-entorno-de-descans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3-r01-oa02-rutina-y-entorno-de-descanso" TargetMode="External"/>
  <Relationship Id="rId4" Type="http://schemas.openxmlformats.org/officeDocument/2006/relationships/hyperlink" Target="https://saludyestetica.lumbre.lat/object/sye-c03-r01-oa02-rutina-y-entorno-de-descanso"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3-r01-oa02-rutina-y-entorno-de-descanso" TargetMode="External"/>
  <Relationship Id="rId4" Type="http://schemas.openxmlformats.org/officeDocument/2006/relationships/hyperlink" Target="https://saludyestetica.lumbre.lat/object/sye-c03-r01-oa02-rutina-y-entorno-de-descanso"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3-r01-oa02-rutina-y-entorno-de-descanso" TargetMode="External"/>
  <Relationship Id="rId4" Type="http://schemas.openxmlformats.org/officeDocument/2006/relationships/hyperlink" Target="https://saludyestetica.lumbre.lat/object/sye-c03-r01-oa02-rutina-y-entorno-de-descanso"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hyperlink" Target="https://saludyestetica.lumbre.lat/object/sye-c03-r01-oa02-rutina-y-entorno-de-descanso"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2-rutina-y-entorno-de-descanso"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ut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o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can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de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r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er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t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lig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3-r01-oa02-rutina-y-entorno-de-descans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una condición del entorno de descanso y tres gestos de cierre —cerrar lo pendiente, bajar la luz y silenciar el teléfono—, probarlos con un registro breve antes y después, y distinguir lo que el entorno puede resolver de lo que exige valoración profesional.]]></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el cuarto y la última hora del día: luz, ruido, temperatura y superficie, una rutina mínima de tres gestos y una forma de probar un cambio sin convertirlo en un proyec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eño · entorno · rutina · descanso · hábitos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9431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utina y entorno para descansar: ordenar el cuarto y cerrar el día sin otra obligación]]></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duermen mal y quieren ordenar el lugar donde descansan, incluidas quienes comparten cama, cuarto o casa con otras personas. No requiere comprar nada, no diagnostica trastornos del sueño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diez y media de la noche, Héctor —caso ficticio, nombre inventado— apaga la televisión y se mete a la cama con el teléfono. La persiana está a medio bajar, el cargador vive junto a la almohada y una silla con ropa lleva ahí desde marzo. Duerme mal y culpa al trabajo. El trabajo tiene su parte; el cuarto tambié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comprar un colchón ni de convertir la recámara en un laboratorio: se trata de que la cama deje de ser oficina, cine y comedor, y de que la última hora del día baje el volu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ordena el entorno y arma una rutina mínima que quepa en una noche cansada y en una casa compartida, sin añadir una obligación más a la lis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cuarto puede y no puede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orno no duerme por ti. No hay habitación que garantice el sueño ni cortina que sustituya una valoración. Lo que sí hay son condiciones que lo facilitan: la guía de hábitos del NHLBI recomienda mantener el dormitorio silencioso, fresco y oscuro, y acepta una luz nocturna tenue si hace falta (F-037). Es una recomendación de buena práctica, no una norma mexicana, y no promete resultados: reduce obstáculos. Esa diferencia importa, porque evita dos extremos: culpar al cuarto de todo y comprar cosas esperando que el insomnio se resuelva con una persi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cuarto puede y no puede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dos cosas que suelen mezclarse. El entorno es lo que se ajusta una vez —luz, ruido, temperatura, superficie de la cama— y la rutina es lo que se repite cada noche. El entorno trabaja aunque no hagas nada; la rutina necesita que la sostengas. Esta lección pide una de cada una: un ajuste del cuarto y tres gestos de cierre. Ni diez productos ni una lista de doce pasos. La meta es que el lugar y la última hora del día dejen de enviar señales contradictorias: luz de día a medianoche, trabajo sobre la almohada, mensajes que piden respuesta cuando el cuerpo ya debería estar bajan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ruido, temperatura y superfici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uz es lo primero porque es la señal más clara. La guía advierte que la luz artificial brillante puede indicarle al cerebro que todavía es de día (F-037). En la práctica: una cortina que cubra la ventana, lámparas tenues en la última hora y ninguna pantalla encendida frente a la cama. No hace falta oscuridad absoluta; hace falta que la habitación no parezca una oficina a medianoche. Si la luz entra por una rendija del estacionamiento, un paño oscuro bien sujeto resuelve más que cambiar la persiana entera, y se puede probar esta misma noch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ruido, temperatura y superfici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uido y la temperatura se ajustan con lo que hay. Si el ruido de la calle no se puede evitar, un sonido constante y suave enmascara mejor que el silencio roto por un claxon. Fresco no significa frío: una habitación ventilada y una cobija adecuada funcionan mejor que un aire acondicionado a tope. Y la superficie: la cama se usa para dormir, no para trabajar ni para acumular ropa. Si no hay otro cuarto para la computadora, una caja donde guardar los papeles al cerrar el día cumple la misma función. El gesto de guardar es el que cambia el significado del mueble, no la ca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ruido, temperatura y superfici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ajustar el entorno de descanso y a probar una rutina mínima; no diagnostica trastornos del sueño, no indica tratamientos y no sustituye una consulta. No requiere comprar productos ni habilita para ejercer una profesión sanitaria.]]></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uarto no sustituye la consult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somnolencia que interfiere con el día, ronquido con pausas observadas o semanas de mal dormir, la persiana y la rutina no alcanzan. Deja de ajustar el entorno y pide valor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ruido, temperatura y superfici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gestos, no doce paso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errar lo pendiente, bajar la luz y silenciar el teléfono. Si tu rutina no cabe en una noche cansada, recórtala: la mejor rutina es la que se repite, no la más comple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última hora: bajar el volum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HLBI recomienda usar la hora previa a la cama para actividades tranquilas y evitar el ejercicio intenso y la luz brillante de televisores y computadoras (F-037). La razón es simple: el cuerpo necesita una transición, no un interruptor. Pasar de una serie de acción al sueño es pedirle al organismo que cambie de marcha de golpe; bajar la luz, bajar el volumen y bajar la velocidad hace que el cambio sea gradual. No es una hora sagrada ni un horario fijo: es un tramo previo que se nota en el cuerpo cuando se rep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última hora: bajar el volum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tramo no se mide con cronómetro ni tiene que ser perfecto. Si llegas tarde, se acorta: una luz tenue y cinco minutos sin pantalla valen más que renunciar porque no hubo una hora completa.]]></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la casa está llena de gente, la transición puede ser un gesto pequeño y portátil: dejar el teléfono en otro cuarto, cambiarte de ropa, escribir tres líneas de lo que queda pendiente para mañ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última hora: bajar el volum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de la OMS recuerda, por su parte, que sustituir el tiempo sedentario por actividad de cualquier intensidad, incluso leve, aporta beneficios (F-036); no es una receta para dormir, pero una jornada con movimiento se parece menos a una jornada entera en el sill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última hora: bajar el volumen]]></a:t>
            </a:r>
          </a:p>
        </p:txBody>
      </p:sp>
      <p:pic>
        <p:nvPicPr>
          <p:cNvPr id="3" name="" descr="Cerrar el día en cinco gestos">
            <a:hlinkClick r:id="rId3" tooltip="Cerrar el día en cinco gest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cuencia breve para que la noche empiece antes de apagar la luz.]]></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2-rutina-y-entorno-de-descanso"/>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feína, cena y pantall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pide evitar comidas grandes o pesadas en las horas previas a acostarse, y evitar la nicotina y la cafeína, que son estimulantes (F-037). También recuerda que los efectos de la cafeína pueden durar hasta ocho horas. No es una regla universal: hay quien toma café después de comer y duerme bie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lección no prohíbe nada de entrada; pide mirar el registro de la lección anterior y probar. Si el café de las seis coincide con las noches peores, tienes una hipótesis que vale la pena probar una semana, cambiando solo e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feína, cena y pantall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mana alcanza para ver si la noche cambia o sigue igual; si no cambia, no insistas por orgullo: prueba otra variable.]]></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antallas tienen dos efectos: la luz y el contenido. La luz se apaga con un ajuste; el contenido, con un límite. Contestar mensajes de trabajo a las once mantiene la cabeza en modo alerta aunque la pantalla esté en modo nocturno.]]></a:t>
            </a:r>
          </a:p>
        </p:txBody>
      </p:sp>
      <p:sp>
        <p:nvSpPr>
          <p:cNvPr id="9"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cuerdo útil es dejar el teléfono cargando fuera del alcance de la cama y sustituir los últimos minutos por algo que no pida respuesta: música baja, lectura en papel, una ducha tib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feína, cena y pantall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castigarse ni de demonizar el teléfono: se trata de no dejar la puerta abierta a lo que activa justo cuando el día debería estar cerrando. El objetivo es que el último tramo no pida decisiones ni respuest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feína, cena y panta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l cuarto y de la última hora, con una respuesta posible. No son diagnósticos ni recetas: son ajustes que se prueb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28850"/>
                <a:gridCol w="247650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ma está llena de ro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que invita a traba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eja y deja una caja o un gancho para l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luz del estacio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idad que corta el 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ina gruesa o paño oscuro bien suj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léfono suena de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upciones y luz de pan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rgalo fuera del cuarto o activa el modo av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o fuerte a las di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a copiosa cerca de la hora de dorm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lanta la cena o hazla más ligera y ob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228850"/>
                <a:gridCol w="247650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quedo viendo series hast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y contenido que mantienen al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 un límite y cambia el último tramo por algo tranqui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ce todo y sigo desper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torno no explica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 y consulta si dura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rutina que no se vuelve otra oblig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de esta lección tiene tres gestos, en el mismo orden: cerrar lo pendiente, bajar la luz, silenciar el teléfono. Puede durar cinco minutos. Su función no es dormirte más rápido, es marcar el final del día. La guía del NHLBI recomienda acostarse y levantarse a la misma hora todos los días (F-037), y esa constancia es más fácil de sostener cuando hay una secuencia reconocible que cuando hay que decidir cada noche qué hacer. La repetición hace el trabajo; la novedad lo interrumpe. No importa que la secuencia sea modesta; importa que se reconozc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rutina que no se vuelve otra oblig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es convertir la rutina en un proyecto. Comprar siete productos, descargar una app con rachas, exigirte la misma secuencia aunque llegues agotada: eso es otra obligación, y las obligaciones se abandonan. Una rutina útil es la que cabe en la peor noche de la semana, no la que luce en una noche libre. Si un día no se cumple, no se compensa ni se castiga: se retoma al siguiente. La constancia importa más que la perfección, y la flexibilidad es parte de la constancia, no su enemiga. Una rutina que se sostiene no necesita vigilanc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rutina que no se vuelve otra obligación]]></a:t>
            </a:r>
          </a:p>
        </p:txBody>
      </p:sp>
      <p:pic>
        <p:nvPicPr>
          <p:cNvPr id="3" name="" descr="Las cuatro condiciones del cuarto">
            <a:hlinkClick r:id="rId3" tooltip="Las cuatro condiciones del cuart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busca en cada una y qué se puede ajustar esta misma noch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2-rutina-y-entorno-de-descanso"/>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ar un cambio y saber si sirvió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sola condición del cuarto y un solo gesto de rutina. Anota tres noches antes y tres después con el registro de la lección anterior: hora de acostarte, despertares y cómo despertaste. No busques una transformación; busca si el cambio se sostuvo y si algo se movió. Si el cuarto sigue con luz del estacionamiento y el teléfono sigue en la almohada, no hubo prueba: hubo intención. La prueba es pequeña, aburrida y comparativa, y por eso mismo se puede repetir sin dramatismo. Si el resultado es ambiguo, también es un resultado: prueba otra condi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ar un cambio y saber si sirvió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límite que conviene decir en voz alta: ningún entorno arregla un problema que necesita valoración. Si hay somnolencia que interfiere con el día, ronquido con pausas observadas por otra persona o semanas de mal dormir, la cortina y la rutina no sustituyen la consulta. Y si el cansancio viene con ánimo bajo o ansiedad que interfiere con la vida diaria, eso también se consulta: una habitación ordenada no trata nada. La tercera lección añade la pieza que falta en esta: el movimiento del día, ese que no cabe en un cuarto pero cambia cómo se llega a é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Procedimiento: preparar una noche de prueb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sola condi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el cuarto y decide qué obstáculo vas a ajustar primero: la luz que entra, el ruido, la temperatura o la superficie de la cama. Una sola. Si intentas las cuatro, no sabrás cuál sirvió y probablemente abandonarás a la mit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Procedimiento: preparar una noche de prueb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el ajuste con lo que ya tie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mprar, prueba con lo que hay: una cobija sobre la cortina, una caja para los papeles, un gancho para la ropa, el cargador en la sala. El ajuste tiene que poder hacerse hoy. Si necesita una compra, anótala para después de la prueba, no an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Procedimiento: preparar una noche de prueb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eja la superfici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de la cama lo que no sea almohada, sábana o cobija. Si usas la cama para trabajar, guarda la computadora y los papeles al terminar y deja el lugar como lo encontrarías al dormir. Ese gesto es el que separa el trabajo del descan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Procedimiento: preparar una noche de prueb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lencia el teléfono y llévalo lej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el teléfono cargando fuera del alcance de la mano, con notificaciones en pausa o en modo avión. Si lo usas como despertador, consigue un despertador sencillo o colócalo al otro lado del cuarto. No es una condena del teléfono: es quitarle el papel de última y primera cosa del dí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Procedimiento: preparar una noche de prueb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os tres gestos en orde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lo pendiente en una nota, baja la luz y silencia el teléfono. Siempre en el mismo orden, sin cronómetro. Si llegas tarde, haz una versión corta: la nota de una línea, la luz tenue, el teléfono lejos. Lo que se repite es la secuencia, no la dur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Procedimiento: preparar una noche de prueb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tres noches antes y tres despué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registro de la lección 1, compara la hora de acostarte, los despertares y cómo despertaste. Si el cambio se sostuvo y algo se movió, conserva el ajuste; si no, prueba otra condición. No cambies dos cosas a la vez ni midas el resultado por una sola noc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Caso trabajado: el cuarto de Hécto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Héctor, nombre inventado, 41 años, vive en un departamento con su pareja y dos hijos. Trabaja en la mesa del comedor, pero lleva la computadora a la recámara por la noche. La televisión está al pie de la cama y el teléfono carga junto a la almohada. Se despierta dos o tres veces y a las siete ya está revisando mensaj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Caso trabajado: el cuarto de Hécto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justó primer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ambió la recámara entera. Eligió la luz: colgó un paño oscuro sobre la persiana y apagó la televisión una hora antes de acostarse. Dejó el teléfono cargando en la cocina y compró un despertador barato. La computadora pasó a una caja junto a la puerta al terminar la jornada. Tres ajustes, pero todos apuntaban a la misma condición: que la noche dejara de parecer dí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Caso trabajado: el cuarto de Hécto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obó y qué anot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tres noches hizo los tres gestos en orden: la nota de pendientes, la luz tenue y el teléfono lejos. Anotó que se despertaba menos y que la mañana empezaba sin pantalla. No desaparecieron todos los despertares, y él no lo interpretó como un fracaso: el cuarto cambió lo que podía cambiar. La televisión sigue ahí, apagada antes; la rutina no exige quitar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r un cambio y saber si sirvió · Caso trabajado: el cuarto de Hécto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límite encontr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areja le dijo que roncaba y que a veces dejaba de respirar. Héctor llevó esa observación a valoración, junto con el registro de la semana. El cuarto ordenado no sustituyó la consulta ni la retrasó. Ese es el límite de la lección: el entorno reduce obstáculos; las señales que necesitan valoración se llevan a quien puede valorarl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ar un cambio y saber si sirvió]]></a:t>
            </a:r>
          </a:p>
        </p:txBody>
      </p:sp>
      <p:pic>
        <p:nvPicPr>
          <p:cNvPr id="3" name="" descr="Checklist antes de probar la rutina">
            <a:hlinkClick r:id="rId3" tooltip="Checklist antes de probar la ruti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una noche antes de empezar la prueba de tres dí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2-rutina-y-entorno-de-descanso"/>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quipo antes de ordenar. Una persiana nueva no sirve si el teléfono sigue en la almohada y la televisión se apaga a medianoche. Primero se quita lo que estorba; después, si hace falta, se compr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a rutina de doce pasos. Mientras más larga es la lista, más fácil es abandonarla un martes cansado. Tres gestos en orden bastan para marcar el final del d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cama como oficina y como cine. Si la cama es el lugar donde trabajas, comes y ves series, el cuerpo no recibe una señal clara de descanso. Un gesto de cierre y una caja para los papeles cambian el uso del muebl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zgar el cambio por una sola noche. Una noche mala puede deberse a cualquier cosa. La prueba es de varias noches antes y varias después; una sola no dice si el ajuste sir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por dónde empezar, ajusta la luz: es la señal más clara y la más fácil de prob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juste necesita una compra, anótala para después de la primera prueba con lo que ya tien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utina no cabe en una noche cansada, recórtala hasta que quep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día no cumples la rutina, retómala al siguiente sin compensar ni castigar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l dormir dura semanas o hay somnolencia diurna, el siguiente paso no es otra cortina: es una consul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ja de ajustar el entorno y busca valoración cuando la somnolencia interfiera con conducir, trabajar o cuidar de alguien; cuando otra persona observe ronquido con pausas; cuando los despertares o la dificultad para dormir duren semanas; o cuando el cansancio venga con ánimo bajo o ansiedad que interfiera con la]]></a:t>
            </a:r>
          </a:p>
        </p:txBody>
      </p:sp>
      <p:sp>
        <p:nvSpPr>
          <p:cNvPr id="13" name=""/>
          <p:cNvSpPr txBox="1"/>
          <p:nvPr/>
        </p:nvSpPr>
        <p:spPr>
          <a:xfrm>
            <a:off x="685800" y="39147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a diar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dolor en el pecho, desmayo o falta de aire en reposo, acude al servicio de emergencias. Esta lección no clasifica urgencias, no diagnostica y no indica tratamientos. Un cuarto ordenado y una rutina breve reducen obstáculos; no tratan un trastorno del sueño ni sustituyen la valoración de un profesional de la salu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objetivo real de la rutina de tres gest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rmirse en menos de cinco minuto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car el final del día con una secuencia reconocible y repetibl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la valoración de un profesional del sueñ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mplir un horario exacto todas las noch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ajustar la luz y probar tres noches, ¿qué corresponde hace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mbiar también el ruido, la temperatura y la hora de acostarse la misma seman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el registro de antes y después y decidir si conserva el ajuste.]]></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una persiana nueva aunque el paño oscuro haya funcion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cluir que el problema es clínico porque aún se despier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habitación silenciosa, fresca y oscura garantiza que una persona duerma bie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día no cumples la rutina, conviene compensarla durmiendo más al día sigu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dición del cuarto con el ajuste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uz de la call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uido intermitent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a llena de rop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léfono junto a la almohad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nido constante que lo enmasca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ja o gancho para despejar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rgador fuera del alcanc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rtina gruesa o paño oscu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utina de cierre tiene tres gestos: cerrar lo ___, bajar la ___ y silenciar el ___.]]></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dorm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desper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o que queda pendiente para maña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jar el teléfono cargando fuera del cuar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jar la luz de la sa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cómo desperté]]></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mensajes del trabajo a medianoch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pensar la rutina fallida durmiendo de má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onvierte la rutina en otra oblig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o en una nota lo que queda pendie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o la luz y dejo el teléfono cargando en la cocin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cumplí la rutina, me quedo despierta compensando con otra seri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pejo la cama antes de acostarm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día siguiente retomo los tres gestos sin castigar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2-rutina-y-entorno-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2-rutina-y-entorno-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2-rutina-y-entorno-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2-rutina-y-entorno-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3-r01-oa02-rutina-y-entorno-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3-r01-oa02-rutina-y-entorno-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3-r01-oa02-rutina-y-entorno-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3-r01-oa02-rutina-y-entorno-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 que el cuarto puede resolver y sabes probar una rutina mínima sin convertirla en otra obligació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condiciones y vuelve a elegir una sola para probar, con registro antes y despué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 tu cuarto desde la puerta y elige la condición que más se parece a una oficina. Escribe qué ajuste puedes hacer hoy con lo que ya tienes y cuál dejarías para después de la prueba. Esa lista corta es tu plan de esta lecció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entorno y la rut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noche no parezca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fondo estable, sin sobresal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sco y ventilado, no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a libre de trabajo y ro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gestos en el mismo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entorno y la ruti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3-r01-oa02-rutina-y-entorno-de-descanso"/>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descans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diciones recomienda la guía para el dormitor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descans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lencioso, fresco y oscuro; una luz nocturna tenue es aceptable si hace falta. Son condiciones que facilitan el sueño, no un tratamien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descans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gestos de cier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descans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errar lo pendiente en una nota, bajar la luz y silenciar el teléfono. Siempre en el mismo orden y en una versión corta para las noches difícil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descans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ueba si un ajuste sirvió?]]></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descans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notan varias noches antes y varias después: hora de acostarse, despertares y cómo despertaste. Un cambio a la vez.]]></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descans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hacer el entorn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descans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garantiza el sueño, no trata un trastorno y no sustituye la consulta cuando hay somnolencia diurna, ronquido con pausas o semanas de mal dormi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el descanso no es comprar un cuarto nuevo: es elegir una condición, hacer un ajuste con lo que ya tienes y repetir tres gestos de cierre. Hazlo esta noche: apunta lo pendiente, baja la luz y deja el teléfono lejos. Anota tres noches antes y tres después. Si el mal dormir dura semanas, si hay somnolencia que interfiere con el día o si alguien observa pausas al roncar, no sigas ajustando cortinas: pide valoración. Para la lección 3 lleva el registro y el cuarto ordenado; ahí entra el movimiento, la pieza que no cabe en la recáma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7 · NHLBI / NIH. «How Much Sleep Is Enough» y «Healthy Sleep Habits» · https://www.nhlbi.nih.gov/health/sleep-deprivation/healthy-sleep-habits · consulta: 2026-10-25 · alcance: Alcance internacional (instituto nacional de salud de EE. UU.; referencia técnica, no normativa mexicana): entorno del dormitorio, luz, cafeína, cena y horario estable. No diagnostica ni fija horarios individua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2-rutina-y-entorno-de-descanso"/>
              </a:rPr>
              <a:t><![CDATA[Rutina y entorno para descansar: ordenar el cuarto y cerrar el día sin otr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6 · OMS. «Directrices de la OMS sobre actividad física y hábitos sedentarios: de un vistazo» (2020), versión en español · consulta: 2026-10-25 · alcance: Alcance internacional (recomendación de salud pública; no es norma mexicana). Se cita solo la idea de sustituir tiempo sedentario por actividad de cualquier intensidad; no se usan sus cifras como meta.]]></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2026-10-26T03:41:49Z</dcterms:created>
  <dcterms:modified xsi:type="dcterms:W3CDTF">2026-10-26T03:41:49Z</dcterms:modified>
  <dc:title>Rutina y entorno para descansar: ordenar el cuarto y cerrar el día sin otra obligación</dc:title>
  <dc:description>Presentación editable del OA «Rutina y entorno para descansar: ordenar el cuarto y cerrar el día sin otra obligación». Enlace: https://saludyestetica.lumbre.lat/object/sye-c03-r01-oa02-rutina-y-entorno-de-descanso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