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Slides/notesSlide6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presProps" Target="presProps.xml"/>
  <Relationship Id="rId71" Type="http://schemas.openxmlformats.org/officeDocument/2006/relationships/viewProps" Target="viewProps.xml"/>
  <Relationship Id="rId72"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3-r01-oa01-observar-el-sueno]]></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3-r01-oa01-observar-el-sueno]]></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observar tus hábitos de sueño: una semana de notas sin apps que juzguen» (2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observar tus hábitos de sueño: una semana de notas sin apps que juzguen» (3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que una aplicación no te puede decir» (2 de 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s cinco datos de cada día» (2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s cinco datos de cada día» (3 de 4).]]></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s cinco datos de cada día» (4 de 4).]]></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referencia de horas: un dato, no una meta» (2 de 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Observar el sueño en cinc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Una semana de notas breves, leídas en conjunto y sin calificar cada noch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3-r01-oa01-observar-el-sueno]]></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eer el registro sin poner nombres clínicos»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3-r01-oa01-observar-el-sueno]]></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3-r01-oa01-observar-el-sueno]]></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ándo el diario se detiene y empieza la consulta» (2 de 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Qué anotar y qué no conclu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ada dato describe una noche; ninguno nombra un trastor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3-r01-oa01-observar-el-sueno]]></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errar la semana sin convertirla en un examen» (2 de 2).]]></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observar el sueño durante un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Prepara el sopo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ige papel o una nota del teléfono y escribe seis columnas: fecha, hora de acostarte, hora de levantarte, despertares recordados, cómo desperté y qué pasó antes de dormir. No necesitas una app ni un reloj especial. Deja el soporte donde lo veas al despertar, no donde lo veas a medianoch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3-r01-oa01-observar-el-sueno]]></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observar el sueño durante un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Anota al levanta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tes de revisar mensajes, escribe la hora de levantarte, cuántas veces recuerdas haberte despertado y cómo te sientes. Si no recuerdas nada, escribe «sin registro»: también es un dato. No estimes minutos ni completes lo que no sab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3-r01-oa01-observar-el-sueno]]></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observar el sueño durante un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Anota el día al cerr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gistra la última cafeína y su hora, si la cena fue copiosa, si hubo alcohol, cuánto tiempo de pantalla antes de la cama y si hiciste movimiento. Una palabra por casilla basta. La idea es tener una lista de lo que rodeó la noche, no un exped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3-r01-oa01-observar-el-sueno]]></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observar el sueño durante un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Marca la somnol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da vez que notes sueño, anota el momento y la situación: después de comer, en el transporte, en una junta, viendo televisión. No te fuerces a buscarla; solo registra lo que aparezca. Esa línea es la que después dirá si el problema se queda en la noche o invade el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3-r01-oa01-observar-el-sueno]]></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observar el sueño durante un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Cierra la semana y elige un camb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 séptimo día, lee todo de corrido. Identifica qué se repitió en las noches peores y elige un solo cambio posible para la semana siguiente. No cambies cinco cosas: si cambias cinco, no sabrás cuál sirvió. Vuelve a anotar con el mismo formato para compa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3-r01-oa01-observar-el-sueno]]></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observar el sueño durante un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Decide si el siguiente paso es una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hay somnolencia que interfiere con conducir o trabajar, ronquido con pausas observadas por otra persona, o despertares que duran semanas, deja el diario y pide valoración. Lleva las notas y la lista de lo que tomas. No ajustes ni suspendas medicamentos por tu cu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3-r01-oa01-observar-el-sueno]]></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semana de Lore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Lorena, nombre inventado, 34 años, trabaja sentada frente a una computadora y conduce cuarenta minutos al día. La app le da 64 de 100. Duerme unas seis horas y media, se despierta una o dos veces y a las cuatro de la tarde le cuesta seguir una ju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3-r01-oa01-observar-el-sueno]]></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semana de Lore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Qué anot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urante siete días escribió seis columnas. Descubrió que el café de las seis aparecía en cinco de las siete noches, que la serie terminaba después de las once en cuatro noches y que el sábado se levantaba casi tres horas más tarde que entre semana. También anotó que la somnolencia fuerte llegaba después de comer y en el trayecto de regre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3-r01-oa01-observar-el-sueno]]></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semana de Lore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Qué decid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 se puso una meta de horas ni compró un aparato. Eligió un solo cambio: adelantar la última cafeína y dejar el teléfono cargando fuera del cuarto. Siguió anotando una semana más. La somnolencia del trayecto no desapareció, así que no la interpretó: la describió en la consulta junto con el ronquido que su pareja había mencion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3-r01-oa01-observar-el-sueno]]></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semana de Lore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Qué se lle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orena sale con dos cosas: un cambio probado y un registro que explica qué pasa en sus noches y en sus tardes. No sale con un diagnóstico ni con la promesa de dormir ocho horas. La valoración dirá lo que corresponda; el diario ya hizo su trabajo, que era ordenar la información y evitar que la decisión se tomara a cieg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3-r01-oa01-observar-el-sueno]]></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hecklist de la semana de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 comprueba antes de leer el conjunto y decidir un camb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3-r01-oa01-observar-el-sueno]]></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3).]]></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3).]]></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Para describir lo que pasa, detectar repeticiones y decidir un cambio o una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registro describe hábitos y permite comparar noches. No mide con precisión ni diagnostica: ordena la información para decidir un cambio pequeño o para llegar mejor a una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define cinco datos observables y tres criterios de derivación; en ningún punto el diario sustituye una valo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3-r01-oa01-observar-el-sueno]]></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s un rango poblacional atribuido a la AASM, útil como referencia y no como meta individu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NHLBI presenta la tabla por edad y aclara que refleja recomendaciones de la American Academy of Sleep Medicine refrendadas por la American Academy of Pediatrics. Es una referencia poblacional, no una prescripción por persona ni una norma mexic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037: la tabla por edad refleja recomendaciones de la AASM refrendadas por la AAP.]]></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3-r01-oa01-observar-el-sueno]]></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puntaje resume lo que el teléfono detecta. Un problema de salud se valora con historia, exploración y, si hace falta, estudios; no con una cifra de panta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app mide movimiento y tiempo en la cama; la lección pide complementar con lo que la persona observa (F-037).]]></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3-r01-oa01-observar-el-sueno]]></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objetivo es la repetición, no el minutaje. La memoria de los despertares es suficiente para comparar noches y detectar coincidencias con cafeína, cena o pantall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cinco datos propuestos son observables y no requieren instrumentos de med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3-r01-oa01-observar-el-sueno]]></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Ronquido con pausas observadas → Llevarlo a valoración méd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mnolencia al conducir → Consultar sin esperar l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afé por la tarde y mal sueño → Probar un cambio y observ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res noches malas seguidas → Seguir anotando: aún no es un patr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señal pide una respuesta distinta; solo una de ellas exige adelantar la consulta de inmedi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3-r01-oa01-observar-el-sueno]]></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hora · somnolencia · diagnosti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diario describe horarios, despertares y somnolencia. Nombrar un trastorno es tarea de una valoración profesional, no del cuader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cinco datos de la lección y los tres criterios de derivación (F-037).]]></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3-r01-oa01-observar-el-sueno]]></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Hora de acostarme y de levantarme → Se anota en el di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Café de las seis de la tarde → Se anota en el di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Ronquido con pausas observadas → Se lleva a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Somnolencia mientras conduzco → Se lleva a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Interpretar el puntaje como diagnóstico → No se ha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Suspender un medicamento por mi cuenta → No se ha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diario recoge lo observable; la consulta recibe las señales; algunas acciones quedan fuera en cualquier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3-r01-oa01-observar-el-sueno]]></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la app me dio 60, decido que tengo un trastorno y dejo de ano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 puntaje no nombra un trastorno y abandonar el registro quita la información que sí sirve. La conducta correcta es seguir anotando y, si hay señales de derivación, consul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037 describe hábitos y horas de referencia; no es un instrumento de diagnós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3-r01-oa01-observar-el-sueno]]></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3-r01-oa01-observar-el-sueno]]></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Escribe las seis columnas del registro y llena la primera línea con la noche de ayer, tal como la recuerdas. Después responde: ¿qué dato te costó más escribir y por qué? Ese dato suele ser el que más falta hace mi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3-r01-oa01-observar-el-sueno]]></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del registro de sueñ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3-r01-oa01-observar-el-sueno]]></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del registro de sueñ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3-r01-oa01-observar-el-sueno]]></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cinco datos se anotan cada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Hora de acostarte y de levantarte, despertares recordados, cómo despertaste, somnolencia durante el día y lo que pasó antes de dormir (cafeína, cena, pantallas, lu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3-r01-oa01-observar-el-sueno]]></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La referencia de siete a ocho horas es una meta pers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Es un rango poblacional para adultos, atribuido a la AASM y difundido por el NHLBI. Sirve para ubicarse; la necesidad individual se observa y, si hace falta, se val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3-r01-oa01-observar-el-sueno]]></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la deuda de sueñ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pérdida acumulada cuando se duerme menos de lo necesario con regularidad. El fin de semana alivia parte, pero no repone todo y puede desacomodar el hor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3-r01-oa01-observar-el-sueno]]></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se deja el diario y se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uando hay somnolencia que interfiere con el día, ronquido con pausas observadas por otra persona o dificultad para dormir que dura sema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3-r01-oa01-observar-el-sueno]]></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05445" r:id="rId1"/>
    <p:sldLayoutId id="2482005446" r:id="rId2"/>
    <p:sldLayoutId id="2482005447" r:id="rId3"/>
    <p:sldLayoutId id="2482005448"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f8a7d0b5ddd4497a4e1ad5c28ed829c7f8985fa1c669997f1.jpg"/>
  <Relationship Id="rId3" Type="http://schemas.openxmlformats.org/officeDocument/2006/relationships/hyperlink" Target="https://saludyestetica.lumbre.lat/object/sye-c03-r01-oa01-observar-el-sueno"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1-observar-el-sueno"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1-observar-el-sueno"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1-observar-el-sueno"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1-observar-el-sueno"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1-observar-el-sueno"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1-observar-el-sueno"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1-observar-el-sueno"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1-observar-el-sueno"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1-observar-el-sueno"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1-observar-el-sueno"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1-observar-el-sueno"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1-observar-el-sueno"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1-observar-el-sueno"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03-r01-oa01-observar-el-sueno" TargetMode="External"/>
  <Relationship Id="rId4" Type="http://schemas.openxmlformats.org/officeDocument/2006/relationships/hyperlink" Target="https://saludyestetica.lumbre.lat/object/sye-c03-r01-oa01-observar-el-sueno" TargetMode="External"/>
  <Relationship Id="rId5"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1-observar-el-sueno"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1-observar-el-sueno"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1-observar-el-sueno"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1-observar-el-sueno"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1-observar-el-sueno"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1-observar-el-sueno"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1-observar-el-sueno"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03-r01-oa01-observar-el-sueno" TargetMode="External"/>
  <Relationship Id="rId4" Type="http://schemas.openxmlformats.org/officeDocument/2006/relationships/hyperlink" Target="https://saludyestetica.lumbre.lat/object/sye-c03-r01-oa01-observar-el-sueno" TargetMode="External"/>
  <Relationship Id="rId5"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1-observar-el-sueno" TargetMode="Externa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1-observar-el-sueno"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1-observar-el-sueno"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1-observar-el-sueno"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1-observar-el-sueno"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1-observar-el-sueno"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1-observar-el-sueno"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1-observar-el-sueno"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1-observar-el-sueno"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1-observar-el-sueno"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1-observar-el-sueno"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1-observar-el-sueno"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03-r01-oa01-observar-el-sueno" TargetMode="External"/>
  <Relationship Id="rId4" Type="http://schemas.openxmlformats.org/officeDocument/2006/relationships/hyperlink" Target="https://saludyestetica.lumbre.lat/object/sye-c03-r01-oa01-observar-el-sueno" TargetMode="External"/>
  <Relationship Id="rId5"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1-observar-el-sueno" TargetMode="Externa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1-observar-el-sueno"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1-observar-el-sueno" TargetMode="Externa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1-observar-el-sueno"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1-observar-el-sueno"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1-observar-el-sueno"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1-observar-el-sueno"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1-observar-el-sueno"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1-observar-el-sueno"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1-observar-el-sueno"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1-observar-el-sueno"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1-observar-el-sueno"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1-observar-el-sueno"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1-observar-el-sueno"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1-observar-el-sueno"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1-observar-el-sueno"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1-observar-el-sueno"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1-observar-el-sueno"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1-observar-el-sueno"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1-observar-el-sueno" TargetMode="External"/>
  <Relationship Id="rId3" Type="http://schemas.openxmlformats.org/officeDocument/2006/relationships/hyperlink" Target="https://saludyestetica.lumbre.lat/object/sye-c03-r01-oa01-observar-el-sueno" TargetMode="External"/>
  <Relationship Id="rId4"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1-observar-el-sueno"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1-observar-el-sueno"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1-observar-el-sueno"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1-observar-el-sueno"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1-observar-el-sueno"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1-observar-el-sueno"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1-observar-el-sueno"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1-observar-el-sueno"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1-observar-el-sueno" TargetMode="Externa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1-observar-el-sueno" TargetMode="Externa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3-r01-oa01-observar-el-sueno" TargetMode="External"/>
  <Relationship Id="rId3" Type="http://schemas.openxmlformats.org/officeDocument/2006/relationships/notesSlide" Target="../notesSlides/notesSlide67.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óm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observ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u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hábit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ueñ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un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eman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not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i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pp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juzguen]]></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03-r01-oa01-observar-el-sueno"/>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1-observar-el-sueno"/>
              </a:rPr>
              <a:t><![CDATA[Cómo observar tus hábitos de sueño: una semana de notas sin apps que juzgu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gistrar durante una semana cinco datos observables del sueño —horas de acostarse y levantarse, despertares recordados, sensación al despertar, somnolencia diurna y lo que ocurrió antes de dormir— y decidir, con ese registro en la mano, qué cambiar y en qué momento conviene una valoración profesiona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1-observar-el-sueno"/>
              </a:rPr>
              <a:t><![CDATA[Cómo observar tus hábitos de sueño: una semana de notas sin apps que juzgu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práctica para mirar el sueño con datos propios: qué anotar cada día, cómo leer la referencia de horas sin convertirla en una meta individual y en qué momento el registro se detiene para dar paso a una consulta.]]></a:t>
            </a:r>
          </a:p>
        </p:txBody>
      </p:sp>
      <p:sp>
        <p:nvSpPr>
          <p:cNvPr id="9" name=""/>
          <p:cNvSpPr txBox="1"/>
          <p:nvPr/>
        </p:nvSpPr>
        <p:spPr>
          <a:xfrm>
            <a:off x="514350" y="29622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10" name=""/>
          <p:cNvSpPr txBox="1"/>
          <p:nvPr/>
        </p:nvSpPr>
        <p:spPr>
          <a:xfrm>
            <a:off x="514350" y="3352800"/>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sueño · descanso · registro · hábitos · autocuidado · somnolenci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observar tus hábitos de sueño: una semana de notas sin apps que juzgue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1-observar-el-sueno"/>
              </a:rPr>
              <a:t><![CDATA[Cómo observar tus hábitos de sueño: una semana de notas sin apps que juzgu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67]]></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rsonas adultas con jornada sedentaria que duermen mal o sienten que descansan poco, y quienes quieren observar el sueño sin depender de una aplicación ni de un aparato. No requiere experiencia previa, no diagnostica trastornos del sueño y no sustituye la valoración de un profesional de la salu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observar tus hábitos de sueño: una semana de notas sin apps que juzgue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1-observar-el-sueno"/>
              </a:rPr>
              <a:t><![CDATA[Cómo observar tus hábitos de sueño: una semana de notas sin apps que juzgu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6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on las 7:10 de un martes y Lorena —caso ficticio, nombre inventado— revisa el teléfono antes de bajar del coche. La aplicación de sueño le dio 64 de 100 y la etiqueta «calidad regular». Ella calcula que durmió unas seis horas y media, pero no sabe si el número es poco o si el problema es que a las cuatro de la tarde se le cierran los ojos en la junta.]]></a:t>
            </a:r>
          </a:p>
        </p:txBody>
      </p:sp>
      <p:sp>
        <p:nvSpPr>
          <p:cNvPr id="8" name=""/>
          <p:cNvSpPr txBox="1"/>
          <p:nvPr/>
        </p:nvSpPr>
        <p:spPr>
          <a:xfrm>
            <a:off x="514350" y="319087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app mide movimiento y tiempo en la cama; no sabe que el café de las seis, la serie hasta la medianoche ni el ronquido que su pareja mencionó el domingo forman parte de la misma histori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observar tus hábitos de sueño: una semana de notas sin apps que juzgue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1-observar-el-sueno"/>
              </a:rPr>
              <a:t><![CDATA[Cómo observar tus hábitos de sueño: una semana de notas sin apps que juzgu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67]]></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no le pide una meta de horas ni un aparato mejor: le pide una semana de notas honestas, cinco datos por día, para mirar el sueño como se mira cualquier otro hábito, con información propia y sin ponerle un nombre clínic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una aplicación no te puede deci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1-observar-el-sueno"/>
              </a:rPr>
              <a:t><![CDATA[Cómo observar tus hábitos de sueño: una semana de notas sin apps que juzgu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67]]></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aplicación de sueño no miente, pero tampoco explica. Detecta cuándo el teléfono se quedó quieto, cuánto ruido hubo y a qué hora lo desbloqueaste; con eso arma un puntaje que cambia cuando cambia la versión de la app. Lo que no puede registrar es lo que tú sabes: que te despertaste con la boca seca, que te dormiste en el transporte, que la noche del jueves fue distinta porque cenaste tarde. Ese conocimiento es el que sirve para decidir. El puntaje, en cambio, invita a comparar noches como si fueran calificaciones y a sentir que el descanso se gana o se pierd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una aplicación no te puede deci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1-observar-el-sueno"/>
              </a:rPr>
              <a:t><![CDATA[Cómo observar tus hábitos de sueño: una semana de notas sin apps que juzgu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67]]></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bservar es distinto de vigilar. Observar es anotar lo que pasó, sin calificarlo ni intentar corregirlo esa misma noche; vigilar es revisar la hora cada vez que te despiertas y calcular cuánto te queda de descanso. Lo primero da información; lo segundo, muchas veces, quita el sueño. En este curso el registro se hace en papel o en una nota del teléfono, una línea por día, y se lee al final de la semana. Una semana es una convención del ejercicio, no una norma: alcanza para ver un martes y un domingo, que suelen parecerse poco, y para distinguir una mala noche de un patró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cinco datos de cada dí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1-observar-el-sueno"/>
              </a:rPr>
              <a:t><![CDATA[Cómo observar tus hábitos de sueño: una semana de notas sin apps que juzgu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67]]></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inco datos bastan y ninguno exige un reloj inteligente. Primero, la hora a la que te acostaste y la hora a la que te levantaste, tal como ocurrió. Segundo, si recuerdas haberte despertado y cuántas veces; la memoria no es exacta y no hace falta que lo sea, porque lo que se busca es el patrón, no el minutaje. Tercero, cómo te sentiste al despertar: descansada, pesada, con dolor de cabeza, con la sensación de no haber dormido. Cuarto, en qué momento del día tuviste sueño y en qué situación estabas. Quinto, qué pasó antes de acostarte: la última cafeína, la cena, las pantallas, la luz.]]></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cinco datos de cada dí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1-observar-el-sueno"/>
              </a:rPr>
              <a:t><![CDATA[Cómo observar tus hábitos de sueño: una semana de notas sin apps que juzgu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67]]></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quinto dato entran el café, el té, los refrescos de cola y el chocolate; también una cena copiosa, el alcohol, las pantallas y la luz fuerte. La guía de hábitos de sueño del NHLBI advierte que la cafeína es un estimulante cuyos efectos pueden durar hasta ocho horas y recomienda reservar la hora previa a la cama para actividades tranquilas, lejos del ejercicio intenso y de la luz artificial brillante (F-037). No es una lista de prohibiciones: es una lista de lo que conviene anotar para saber si coincide con las noches peores. La línea se escribe al día siguiente, no el domingo de memori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cinco datos de cada dí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1-observar-el-sueno"/>
              </a:rPr>
              <a:t><![CDATA[Cómo observar tus hábitos de sueño: una semana de notas sin apps que juzgu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67]]></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y qué no es esta lección]]></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ormación general, de carácter informativo. Enseña a registrar hábitos de sueño y a decidir con esos datos; no diagnostica insomnio, apnea ni ningún trastorno, no indica tratamientos y no sustituye una consulta. No habilita para ejercer una profesión sanitari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cinco datos de cada dí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1-observar-el-sueno"/>
              </a:rPr>
              <a:t><![CDATA[Cómo observar tus hábitos de sueño: una semana de notas sin apps que juzgu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67]]></a:t>
            </a:r>
          </a:p>
        </p:txBody>
      </p:sp>
      <p:sp>
        <p:nvSpPr>
          <p:cNvPr id="7" name="" descr=""/>
          <p:cNvSpPr/>
          <p:nvPr/>
        </p:nvSpPr>
        <p:spPr>
          <a:xfrm>
            <a:off x="514350" y="1219200"/>
            <a:ext cx="8115300" cy="17335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E7BCA7">
              <a:alpha val="100000"/>
            </a:srgbClr>
          </a:solidFill>
          <a:ln w="9525">
            <a:noFill/>
          </a:ln>
        </p:spPr>
        <p:txBody>
          <a:bodyPr vertOverflow="clip" rtlCol="0" anchor="ctr"/>
          <a:lstStyle/>
          <a:p>
            <a:pPr algn="ctr"/>
            <a:r>
              <a:t/>
            </a:r>
          </a:p>
        </p:txBody>
      </p:sp>
      <p:sp>
        <p:nvSpPr>
          <p:cNvPr id="9" name="" descr=""/>
          <p:cNvSpPr/>
          <p:nvPr/>
        </p:nvSpPr>
        <p:spPr>
          <a:xfrm>
            <a:off x="514350" y="2876550"/>
            <a:ext cx="8115300" cy="175260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10" name="" descr=""/>
          <p:cNvSpPr/>
          <p:nvPr/>
        </p:nvSpPr>
        <p:spPr>
          <a:xfrm>
            <a:off x="514350" y="2876550"/>
            <a:ext cx="38100" cy="1752600"/>
          </a:xfrm>
          <a:prstGeom prst="roundRect">
            <a:avLst/>
          </a:prstGeom>
          <a:solidFill>
            <a:srgbClr val="B7DCCB">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registro no es un diagnóstico]]></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 puntaje de app, un ronquido o tres noches malas no nombran una enfermedad. Se anotan, se leen en conjunto y, si cumplen los criterios de la lección, se llevan a valoración. No ajustes medicamentos por tu cuenta.]]></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a línea por día]]></a:t>
            </a:r>
          </a:p>
        </p:txBody>
      </p:sp>
      <p:sp>
        <p:nvSpPr>
          <p:cNvPr id="14" name=""/>
          <p:cNvSpPr txBox="1"/>
          <p:nvPr/>
        </p:nvSpPr>
        <p:spPr>
          <a:xfrm>
            <a:off x="685800" y="33528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el registro te toma más de un minuto, está demasiado largo. Hora de acostarte, hora de levantarte, despertares, cómo despertaste, somnolencia y lo que pasó antes: eso basta para empeza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referencia de horas: un dato, no una met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1-observar-el-sueno"/>
              </a:rPr>
              <a:t><![CDATA[Cómo observar tus hábitos de sueño: una semana de notas sin apps que juzgu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67]]></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ferencia más citada para adultos es de siete a ocho horas diarias. El NHLBI la presenta en una tabla por edad y aclara que esa tabla refleja las recomendaciones de la American Academy of Sleep Medicine refrendadas por la American Academy of Pediatrics (F-037). Es un dato poblacional: describe un rango recomendado para la población adulta, no una cuota individual ni una orden para tu próxima noche. Sirve para ubicarse, no para fijarse una deuda. Hay quien funciona con menos y quien necesita más, y eso no se decide con una tabla: se observa, y si hace falta se valora con un profesiona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referencia de horas: un dato, no una met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1-observar-el-sueno"/>
              </a:rPr>
              <a:t><![CDATA[Cómo observar tus hábitos de sueño: una semana de notas sin apps que juzgu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67]]></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ismo documento explica la deuda de sueño: si pierdes horas con regularidad, la pérdida se acumula (F-037). De ahí viene la idea de que el fin de semana repone, que es solo parcial: dormir hasta tarde el sábado puede aliviar el cansancio y, al mismo tiempo, desacomodar el horario del domingo y del lunes. La guía recomienda mantener un horario semejante entre semana y fin de semana, sin convertirlo en una regla exacta. En el registro, esa diferencia se ve: compara la hora de acostarte un martes con la de un sábado y anota lo que observes, sin intentar corregirlo todaví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referencia de horas: un dato, no una meta]]></a:t>
            </a:r>
          </a:p>
        </p:txBody>
      </p:sp>
      <p:pic>
        <p:nvPicPr>
          <p:cNvPr id="3" name="" descr="Observar el sueño en cinco pasos">
            <a:hlinkClick r:id="rId3" tooltip="Observar el sueño en cinco pasos"/>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Una semana de notas breves, leídas en conjunto y sin calificar cada noche.]]></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03-r01-oa01-observar-el-sueno"/>
              </a:rPr>
              <a:t><![CDATA[Ver imagen original en el O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eer el registro sin poner nombres clínico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1-observar-el-sueno"/>
              </a:rPr>
              <a:t><![CDATA[Cómo observar tus hábitos de sueño: una semana de notas sin apps que juzgu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67]]></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leer la semana, busca coincidencias, no culpables. Si las noches con café a las seis son las mismas en las que tardaste en dormir, tienes una hipótesis para probar; si las pantallas aparecen todas las noches, la hipótesis es más difícil de aislar. El registro no demuestra causas: muestra lo que se repite. Por eso el paso siguiente es cambiar una sola cosa y volver a anotar, en lugar de rehacer la vida entera el lunes. Un cambio aislado y una semana más de notas valen más que cinco propósitos simultáneos que después no se pueden atribuir a nad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eer el registro sin poner nombres clínico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1-observar-el-sueno"/>
              </a:rPr>
              <a:t><![CDATA[Cómo observar tus hábitos de sueño: una semana de notas sin apps que juzgu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67]]></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mbién hay que decir lo que el diario no puede hacer. Tres noches malas no son un insomnio, y un ronquido no es una apnea: son observaciones que se llevan a valoración cuando cumplen ciertos criterios. Este curso no usa esas palabras para etiquetar a nadie; las usa para nombrar lo que un profesional evalúa. Confundir el registro con un diagnóstico tiene dos consecuencias malas: te quedas con una explicación inventada y dejas de consultar a quien sí puede revisar el problema. El diario sirve para llegar mejor a esa conversación, no para reemplazarl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eer el registro sin poner nombres clínic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1-observar-el-sueno"/>
              </a:rPr>
              <a:t><![CDATA[Cómo observar tus hábitos de sueño: una semana de notas sin apps que juzgu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67]]></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frecuentes al observar el sueño y qué hacer con ellas. No son diagnósticos: son decisiones de registro y derivació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1-observar-el-sueno"/>
              </a:rPr>
              <a:t><![CDATA[Cómo observar tus hábitos de sueño: una semana de notas sin apps que juzgu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67]]></a:t>
            </a:r>
          </a:p>
        </p:txBody>
      </p:sp>
      <p:graphicFrame>
        <p:nvGraphicFramePr>
          <p:cNvPr id="7" name="" descr=""/>
          <p:cNvGraphicFramePr>
            <a:graphicFrameLocks noGrp="1"/>
          </p:cNvGraphicFramePr>
          <p:nvPr/>
        </p:nvGraphicFramePr>
        <p:xfrm>
          <a:off x="514350" y="1257300"/>
          <a:ext cx="8115300" cy="3057525"/>
        </p:xfrm>
        <a:graphic>
          <a:graphicData uri="http://schemas.openxmlformats.org/drawingml/2006/table">
            <a:tbl>
              <a:tblPr firstRow="1" bandRow="1"/>
              <a:tblGrid>
                <a:gridCol w="2628900"/>
                <a:gridCol w="2676525"/>
                <a:gridCol w="28098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observ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pues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app dice 62 y no sé si es po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número sale de movimiento y tiempo en la ca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áralo con cómo te sentiste, no con el puntaj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 dormí en la junta de las cuat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mnolencia en una situación que exige aten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ótalo; si se repite, coméntalo en consul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fé a las seis de la tard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cafeína puede seguir activa horas despué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ota la hora y observa esa noch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1-observar-el-sueno"/>
              </a:rPr>
              <a:t><![CDATA[Cómo observar tus hábitos de sueño: una semana de notas sin apps que juzgu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67]]></a:t>
            </a:r>
          </a:p>
        </p:txBody>
      </p:sp>
      <p:graphicFrame>
        <p:nvGraphicFramePr>
          <p:cNvPr id="7" name="" descr=""/>
          <p:cNvGraphicFramePr>
            <a:graphicFrameLocks noGrp="1"/>
          </p:cNvGraphicFramePr>
          <p:nvPr/>
        </p:nvGraphicFramePr>
        <p:xfrm>
          <a:off x="514350" y="1257300"/>
          <a:ext cx="8115300" cy="3324225"/>
        </p:xfrm>
        <a:graphic>
          <a:graphicData uri="http://schemas.openxmlformats.org/drawingml/2006/table">
            <a:tbl>
              <a:tblPr firstRow="1" bandRow="1"/>
              <a:tblGrid>
                <a:gridCol w="2628900"/>
                <a:gridCol w="2676525"/>
                <a:gridCol w="28098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observ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pues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fin de semana duermo hasta mediod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ferencia grande con los días de trabaj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ota ambas horas y prueba acercarlas sin exigir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i pareja dice que ronco y que dejo de respir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usas observadas por otra perso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lo interpretes: llévalo a valo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levo semanas despertándome a las tr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uración de semanas, no una noche aisl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ja el diario y pide una consul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el diario se detiene y empieza la consult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1-observar-el-sueno"/>
              </a:rPr>
              <a:t><![CDATA[Cómo observar tus hábitos de sueño: una semana de notas sin apps que juzgu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67]]></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e curso adopta tres criterios de derivación, deliberadamente conservadores. El primero: somnolencia que interfiere con el día, sobre todo si aparece al conducir, al operar algo o en una situación que exige atención sostenida. El segundo: un ronquido con pausas que otra persona haya observado; no se interpreta en casa, se describe en la consulta. El tercero: dificultad para dormir o despertares que se repiten durante semanas, no una racha de tres noches. Ninguno de los tres es un diagnóstico ni una alarma: son motivos para dejar el diario y pedir una valoració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el diario se detiene y empieza la consult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1-observar-el-sueno"/>
              </a:rPr>
              <a:t><![CDATA[Cómo observar tus hábitos de sueño: una semana de notas sin apps que juzgu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67]]></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 la consulta conviene llevar la semana de notas, la lista de lo que tomas —aunque sea un suplemento o un té llamado natural— y las preguntas escritas. No cambies ni suspendas medicamentos por tu cuenta a partir de lo que leas aquí: esa decisión es de quien los indicó. El profesional puede pedir estudios, hacer preguntas que el diario no cubre o descartar lo que tú ya sospechabas. Tu parte es llegar con información ordenada; la suya, valorar. Esa división del trabajo es la que hace útil el registro y la que evita que un cuaderno se convierta en un consultorio improvisad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el diario se detiene y empieza la consulta]]></a:t>
            </a:r>
          </a:p>
        </p:txBody>
      </p:sp>
      <p:pic>
        <p:nvPicPr>
          <p:cNvPr id="3" name="" descr="Qué anotar y qué no concluir">
            <a:hlinkClick r:id="rId3" tooltip="Qué anotar y qué no concluir"/>
          </p:cNvPr>
          <p:cNvPicPr>
            <a:picLocks noChangeAspect="1"/>
          </p:cNvPicPr>
          <p:nvPr>
            <p:ph type="pic" idx="1"/>
          </p:nvPr>
        </p:nvPicPr>
        <p:blipFill>
          <a:blip r:embed="rId2"/>
          <a:stretch>
            <a:fillRect/>
          </a:stretch>
        </p:blipFill>
        <p:spPr>
          <a:xfrm>
            <a:off x="2228850" y="1257300"/>
            <a:ext cx="46767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ada dato describe una noche; ninguno nombra un trastorn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03-r01-oa01-observar-el-sueno"/>
              </a:rPr>
              <a:t><![CDATA[Ver imagen original en el O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errar la semana sin convertirla en un exame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1-observar-el-sueno"/>
              </a:rPr>
              <a:t><![CDATA[Cómo observar tus hábitos de sueño: una semana de notas sin apps que juzgu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67]]></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séptimo día, lee las notas de corrido antes de decidir. Cuenta cuántas noches anotaste algo y qué se repitió; no calcules un promedio de horas si no lo necesitas. Elige un solo cambio posible dentro de tu vida real —adelantar el café, cenar un poco antes, dejar el teléfono fuera del alcance de la cama, bajar la luz de la sala— y pruébalo otra semana con el mismo registro. Si el cambio no se sostiene, no es un fracaso moral: es información sobre lo que tu semana permite. Ajusta y sigue, con una sola variable a la vez.]]></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errar la semana sin convertirla en un exame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1-observar-el-sueno"/>
              </a:rPr>
              <a:t><![CDATA[Cómo observar tus hábitos de sueño: una semana de notas sin apps que juzgu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67]]></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sueño no se arregla solo en la cama. La guía de la OMS sobre actividad física enumera el sueño entre los beneficios que asocia a la actividad física en adultos (F-036); no es una promesa para tu caso, es una razón para mirar también cuánto te mueves durante el día, que es el tema de la tercera lección. Antes de eso, la segunda lección trata del entorno y de la rutina: lo que se puede ordenar alrededor de la noche. Guarda el diario. Es la línea de base contra la que vas a comparar cualquier cambio, incluidos los de las próximas dos leccion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1-observar-el-sueno"/>
              </a:rPr>
              <a:t><![CDATA[Cómo observar tus hábitos de sueño: una semana de notas sin apps que juzgu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6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errar la semana sin convertirla en un examen · Procedimiento: observar el sueño durante una semana · Paso 1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epara el soporte]]></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ige papel o una nota del teléfono y escribe seis columnas: fecha, hora de acostarte, hora de levantarte, despertares recordados, cómo desperté y qué pasó antes de dormir. No necesitas una app ni un reloj especial. Deja el soporte donde lo veas al despertar, no donde lo veas a medianoch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1-observar-el-sueno"/>
              </a:rPr>
              <a:t><![CDATA[Cómo observar tus hábitos de sueño: una semana de notas sin apps que juzgu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6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errar la semana sin convertirla en un examen · Procedimiento: observar el sueño durante una semana · Paso 2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nota al levantarte]]></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revisar mensajes, escribe la hora de levantarte, cuántas veces recuerdas haberte despertado y cómo te sientes. Si no recuerdas nada, escribe «sin registro»: también es un dato. No estimes minutos ni completes lo que no sab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1-observar-el-sueno"/>
              </a:rPr>
              <a:t><![CDATA[Cómo observar tus hábitos de sueño: una semana de notas sin apps que juzgu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6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errar la semana sin convertirla en un examen · Procedimiento: observar el sueño durante una semana · Paso 3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nota el día al cerrarlo]]></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gistra la última cafeína y su hora, si la cena fue copiosa, si hubo alcohol, cuánto tiempo de pantalla antes de la cama y si hiciste movimiento. Una palabra por casilla basta. La idea es tener una lista de lo que rodeó la noche, no un expedient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1-observar-el-sueno"/>
              </a:rPr>
              <a:t><![CDATA[Cómo observar tus hábitos de sueño: una semana de notas sin apps que juzgu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6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errar la semana sin convertirla en un examen · Procedimiento: observar el sueño durante una semana · Paso 4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arca la somnolencia]]></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vez que notes sueño, anota el momento y la situación: después de comer, en el transporte, en una junta, viendo televisión. No te fuerces a buscarla; solo registra lo que aparezca. Esa línea es la que después dirá si el problema se queda en la noche o invade el dí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1-observar-el-sueno"/>
              </a:rPr>
              <a:t><![CDATA[Cómo observar tus hábitos de sueño: una semana de notas sin apps que juzgu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6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errar la semana sin convertirla en un examen · Procedimiento: observar el sueño durante una semana · Paso 5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ierra la semana y elige un cambio]]></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séptimo día, lee todo de corrido. Identifica qué se repitió en las noches peores y elige un solo cambio posible para la semana siguiente. No cambies cinco cosas: si cambias cinco, no sabrás cuál sirvió. Vuelve a anotar con el mismo formato para compara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1-observar-el-sueno"/>
              </a:rPr>
              <a:t><![CDATA[Cómo observar tus hábitos de sueño: una semana de notas sin apps que juzgu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6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errar la semana sin convertirla en un examen · Procedimiento: observar el sueño durante una semana · Paso 6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cide si el siguiente paso es una consulta]]></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hay somnolencia que interfiere con conducir o trabajar, ronquido con pausas observadas por otra persona, o despertares que duran semanas, deja el diario y pide valoración. Lleva las notas y la lista de lo que tomas. No ajustes ni suspendas medicamentos por tu cuent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1-observar-el-sueno"/>
              </a:rPr>
              <a:t><![CDATA[Cómo observar tus hábitos de sueño: una semana de notas sin apps que juzgu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6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errar la semana sin convertirla en un examen · Caso trabajado: la semana de Lorena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Lorena, nombre inventado, 34 años, trabaja sentada frente a una computadora y conduce cuarenta minutos al día. La app le da 64 de 100. Duerme unas seis horas y media, se despierta una o dos veces y a las cuatro de la tarde le cuesta seguir una junt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1-observar-el-sueno"/>
              </a:rPr>
              <a:t><![CDATA[Cómo observar tus hábitos de sueño: una semana de notas sin apps que juzgu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6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errar la semana sin convertirla en un examen · Caso trabajado: la semana de Lorena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anotó]]></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urante siete días escribió seis columnas. Descubrió que el café de las seis aparecía en cinco de las siete noches, que la serie terminaba después de las once en cuatro noches y que el sábado se levantaba casi tres horas más tarde que entre semana. También anotó que la somnolencia fuerte llegaba después de comer y en el trayecto de regres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1-observar-el-sueno"/>
              </a:rPr>
              <a:t><![CDATA[Cómo observar tus hábitos de sueño: una semana de notas sin apps que juzgu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6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errar la semana sin convertirla en un examen · Caso trabajado: la semana de Lorena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decidió]]></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e puso una meta de horas ni compró un aparato. Eligió un solo cambio: adelantar la última cafeína y dejar el teléfono cargando fuera del cuarto. Siguió anotando una semana más. La somnolencia del trayecto no desapareció, así que no la interpretó: la describió en la consulta junto con el ronquido que su pareja había mencionad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1-observar-el-sueno"/>
              </a:rPr>
              <a:t><![CDATA[Cómo observar tus hábitos de sueño: una semana de notas sin apps que juzgu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6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errar la semana sin convertirla en un examen · Caso trabajado: la semana de Lorena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se lleva]]></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rena sale con dos cosas: un cambio probado y un registro que explica qué pasa en sus noches y en sus tardes. No sale con un diagnóstico ni con la promesa de dormir ocho horas. La valoración dirá lo que corresponda; el diario ya hizo su trabajo, que era ordenar la información y evitar que la decisión se tomara a ciega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errar la semana sin convertirla en un examen]]></a:t>
            </a:r>
          </a:p>
        </p:txBody>
      </p:sp>
      <p:pic>
        <p:nvPicPr>
          <p:cNvPr id="3" name="" descr="Checklist de la semana de registro">
            <a:hlinkClick r:id="rId3" tooltip="Checklist de la semana de registro"/>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 comprueba antes de leer el conjunto y decidir un cambi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03-r01-oa01-observar-el-sueno"/>
              </a:rPr>
              <a:t><![CDATA[Ver imagen original en el O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1-observar-el-sueno"/>
              </a:rPr>
              <a:t><![CDATA[Cómo observar tus hábitos de sueño: una semana de notas sin apps que juzgu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67]]></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lenar el diario el domingo de memoria. El recuerdo reconstruye y suaviza: la noche del miércoles ya no se parece a lo que pasó. Una línea al día toma menos de un minuto y conserva el dato.]]></a:t>
            </a:r>
          </a:p>
        </p:txBody>
      </p:sp>
      <p:sp>
        <p:nvSpPr>
          <p:cNvPr id="9" name=""/>
          <p:cNvSpPr txBox="1"/>
          <p:nvPr/>
        </p:nvSpPr>
        <p:spPr>
          <a:xfrm>
            <a:off x="514350" y="227647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mar el puntaje de la app como veredicto. El puntaje resume movimiento y tiempo en la cama, no tu salud. Sirve como pista, nunca como conclusión ni como motivo para dejar de anotar lo que siente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1-observar-el-sueno"/>
              </a:rPr>
              <a:t><![CDATA[Cómo observar tus hábitos de sueño: una semana de notas sin apps que juzgu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67]]></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mbiar cinco cosas el mismo lunes. Si cambias café, cena, pantalla, horario y ejercicio a la vez y mejoras, no sabrás qué funcionó; si empeoras, tampoco. Un cambio por semana y el registro delante.]]></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vertir el registro en vigilancia. Revisar la hora cada vez que despiertas alimenta la alerta y alarga la noche. Anota al levantarte, no a las tres de la mañana; el diario no necesita testigo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1-observar-el-sueno"/>
              </a:rPr>
              <a:t><![CDATA[Cómo observar tus hábitos de sueño: una semana de notas sin apps que juzgu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67]]></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registro te toma más de un minuto al día, recórtalo: seis columnas bastan.]]></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una noche fue mala, anótala y sigue; una noche no es un patrón.]]></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cafeína aparece en las noches peores, pruébala más temprano una semana y compara.]]></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hay somnolencia al conducir o en el trabajo, no esperes a terminar la semana: consult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1-observar-el-sueno"/>
              </a:rPr>
              <a:t><![CDATA[Cómo observar tus hábitos de sueño: una semana de notas sin apps que juzgu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67]]></a:t>
            </a:r>
          </a:p>
        </p:txBody>
      </p:sp>
      <p:sp>
        <p:nvSpPr>
          <p:cNvPr id="7" name="" descr=""/>
          <p:cNvSpPr/>
          <p:nvPr/>
        </p:nvSpPr>
        <p:spPr>
          <a:xfrm>
            <a:off x="514350" y="1866900"/>
            <a:ext cx="8115300" cy="24384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866900"/>
            <a:ext cx="38100" cy="24384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problema dura semanas, el diario ya no es el siguiente paso; la valoración lo es.]]></a:t>
            </a:r>
          </a:p>
        </p:txBody>
      </p:sp>
      <p:sp>
        <p:nvSpPr>
          <p:cNvPr id="11" name=""/>
          <p:cNvSpPr txBox="1"/>
          <p:nvPr/>
        </p:nvSpPr>
        <p:spPr>
          <a:xfrm>
            <a:off x="685800" y="19431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2" name=""/>
          <p:cNvSpPr txBox="1"/>
          <p:nvPr/>
        </p:nvSpPr>
        <p:spPr>
          <a:xfrm>
            <a:off x="685800" y="23431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eja el registro y busca valoración cuando la somnolencia interfiera con conducir, operar algo o atender un trabajo que exige atención; cuando otra persona observe ronquido con pausas; cuando la dificultad para dormir o los despertares se repitan durante semanas; o cuando el cansancio venga acompañado de algo que te preocupa y no sabes explicar.]]></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1-observar-el-sueno"/>
              </a:rPr>
              <a:t><![CDATA[Cómo observar tus hábitos de sueño: una semana de notas sin apps que juzgu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67]]></a:t>
            </a:r>
          </a:p>
        </p:txBody>
      </p:sp>
      <p:sp>
        <p:nvSpPr>
          <p:cNvPr id="7" name="" descr=""/>
          <p:cNvSpPr/>
          <p:nvPr/>
        </p:nvSpPr>
        <p:spPr>
          <a:xfrm>
            <a:off x="514350" y="1219200"/>
            <a:ext cx="8115300" cy="19621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9621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ara dolor en el pecho, desmayo, falta de aire en reposo o una situación de riesgo vital, acude al servicio de emergencias. Esta lección no clasifica urgencias ni indica tratamientos, y no autoriza a cambiar o suspender medicamentos: esa decisión es de quien los indicó. Un diario de sueño describe hábitos; no sustituye la valoración de un profesional de la salu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1-observar-el-sueno"/>
              </a:rPr>
              <a:t><![CDATA[Cómo observar tus hábitos de sueño: una semana de notas sin apps que juzgu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ara qué sirve la semana de registro que propone la lección?]]></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ara obtener un puntaje propio más exacto que el de la app.]]></a:t>
            </a:r>
          </a:p>
        </p:txBody>
      </p:sp>
      <p:sp>
        <p:nvSpPr>
          <p:cNvPr id="10" name=""/>
          <p:cNvSpPr txBox="1"/>
          <p:nvPr/>
        </p:nvSpPr>
        <p:spPr>
          <a:xfrm>
            <a:off x="666750" y="23717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ara describir lo que pasa, detectar repeticiones y decidir un cambio o una consulta.]]></a:t>
            </a:r>
          </a:p>
        </p:txBody>
      </p:sp>
      <p:sp>
        <p:nvSpPr>
          <p:cNvPr id="11" name=""/>
          <p:cNvSpPr txBox="1"/>
          <p:nvPr/>
        </p:nvSpPr>
        <p:spPr>
          <a:xfrm>
            <a:off x="666750" y="3067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ara demostrar si tienes o no un trastorno del sueño.]]></a:t>
            </a:r>
          </a:p>
        </p:txBody>
      </p:sp>
      <p:sp>
        <p:nvSpPr>
          <p:cNvPr id="12" name=""/>
          <p:cNvSpPr txBox="1"/>
          <p:nvPr/>
        </p:nvSpPr>
        <p:spPr>
          <a:xfrm>
            <a:off x="666750" y="3448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ara calcular cuántas horas de sueño te faltan en el añ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1-observar-el-sueno"/>
              </a:rPr>
              <a:t><![CDATA[Cómo observar tus hábitos de sueño: una semana de notas sin apps que juzgu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referencia de siete a ocho horas para adultos que difunde el NHLBI significa que:]]></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Toda persona adulta debe dormir exactamente ese rango.]]></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s un rango poblacional atribuido a la AASM, útil como referencia y no como meta individual.]]></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s una norma mexicana de obligado cumplimiento.]]></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ien duerme menos de siete horas tiene un trastorn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1-observar-el-sueno"/>
              </a:rPr>
              <a:t><![CDATA[Cómo observar tus hábitos de sueño: una semana de notas sin apps que juzgu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puntaje bajo de la aplicación equivale a un problema de salud diagnosticad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1-observar-el-sueno"/>
              </a:rPr>
              <a:t><![CDATA[Cómo observar tus hábitos de sueño: una semana de notas sin apps que juzgu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notar lo que recuerdas de la noche basta para ver un patrón; no hace falta medir minutos exactos.]]></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1-observar-el-sueno"/>
              </a:rPr>
              <a:t><![CDATA[Cómo observar tus hábitos de sueño: una semana de notas sin apps que juzgu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señal con la decisión que le cor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Ronquido con pausas observadas]]></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Somnolencia al conducir]]></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afé por la tarde y mal sueño]]></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Tres noches malas seguidas]]></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nsultar sin esperar la semana]]></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robar un cambio y observar]]></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1-observar-el-sueno"/>
              </a:rPr>
              <a:t><![CDATA[Cómo observar tus hábitos de sueño: una semana de notas sin apps que juzgu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67]]></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eguir anotando: aún no es un patrón]]></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levarlo a valoración médic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1-observar-el-sueno"/>
              </a:rPr>
              <a:t><![CDATA[Cómo observar tus hábitos de sueño: una semana de notas sin apps que juzgu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registro anota la ___ de acostarte y de levantarte, los despertares y la ___ durante el día; no sirve para ___ un trastorno.]]></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1-observar-el-sueno"/>
              </a:rPr>
              <a:t><![CDATA[Cómo observar tus hábitos de sueño: una semana de notas sin apps que juzgu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acción según lo que corresponde hacer con ell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anota en el diario]]></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lleva a consulta]]></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No se hace]]></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Hora de acostarme y de levantarme]]></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Café de las seis de la tarde]]></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Ronquido con pausas observada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1-observar-el-sueno"/>
              </a:rPr>
              <a:t><![CDATA[Cómo observar tus hábitos de sueño: una semana de notas sin apps que juzgu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67]]></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Somnolencia mientras conduzco]]></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Interpretar el puntaje como diagnóstico]]></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Suspender un medicamento por mi cuenta]]></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1-observar-el-sueno"/>
              </a:rPr>
              <a:t><![CDATA[Cómo observar tus hábitos de sueño: una semana de notas sin apps que juzgu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el registro se convierte en una conclusión que no le corresponde.]]></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noto la hora de acostarme y de levantarme.]]></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Marco si recuerdo despertares durante la noche.]]></a:t>
            </a:r>
          </a:p>
        </p:txBody>
      </p:sp>
      <p:sp>
        <p:nvSpPr>
          <p:cNvPr id="11" name=""/>
          <p:cNvSpPr txBox="1"/>
          <p:nvPr/>
        </p:nvSpPr>
        <p:spPr>
          <a:xfrm>
            <a:off x="628650" y="3038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la app me dio 60, decido que tengo un trastorno y dejo de anotar.]]></a:t>
            </a:r>
          </a:p>
        </p:txBody>
      </p:sp>
      <p:sp>
        <p:nvSpPr>
          <p:cNvPr id="12" name=""/>
          <p:cNvSpPr txBox="1"/>
          <p:nvPr/>
        </p:nvSpPr>
        <p:spPr>
          <a:xfrm>
            <a:off x="628650" y="3714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noto el café, la cena y las pantallas del día.]]></a:t>
            </a:r>
          </a:p>
        </p:txBody>
      </p:sp>
      <p:sp>
        <p:nvSpPr>
          <p:cNvPr id="13" name=""/>
          <p:cNvSpPr txBox="1"/>
          <p:nvPr/>
        </p:nvSpPr>
        <p:spPr>
          <a:xfrm>
            <a:off x="628650" y="40767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Cierro la semana y leo el conjunto antes de cambiar algo.]]></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1-observar-el-sueno"/>
              </a:rPr>
              <a:t><![CDATA[Cómo observar tus hábitos de sueño: una semana de notas sin apps que juzgu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03-r01-oa01-observar-el-suen-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03-r01-oa01-observar-el-suen-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03-r01-oa01-observar-el-suen-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03-r01-oa01-observar-el-suen-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03-r01-oa01-observar-el-suen-ex05]]></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1-observar-el-sueno"/>
              </a:rPr>
              <a:t><![CDATA[Cómo observar tus hábitos de sueño: una semana de notas sin apps que juzgu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67]]></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03-r01-oa01-observar-el-suen-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03-r01-oa01-observar-el-suen-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03-r01-oa01-observar-el-suen-ex08]]></a:t>
            </a:r>
          </a:p>
        </p:txBody>
      </p:sp>
      <p:sp>
        <p:nvSpPr>
          <p:cNvPr id="10" name=""/>
          <p:cNvSpPr txBox="1"/>
          <p:nvPr/>
        </p:nvSpPr>
        <p:spPr>
          <a:xfrm>
            <a:off x="514350" y="2276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Ya sabes qué anotar cada día y en qué momento el diario deja de ser suficiente: puedes observar tu sueño sin convertirlo en un examen.]]></a:t>
            </a:r>
          </a:p>
        </p:txBody>
      </p:sp>
      <p:sp>
        <p:nvSpPr>
          <p:cNvPr id="11" name=""/>
          <p:cNvSpPr txBox="1"/>
          <p:nvPr/>
        </p:nvSpPr>
        <p:spPr>
          <a:xfrm>
            <a:off x="514350" y="32766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matriz de qué anotar y qué no concluir, y revisa los tres criterios de derivación antes de reintentar.]]></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1-observar-el-sueno"/>
              </a:rPr>
              <a:t><![CDATA[Cómo observar tus hábitos de sueño: una semana de notas sin apps que juzgu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scribe las seis columnas del registro y llena la primera línea con la noche de ayer, tal como la recuerdas. Después responde: ¿qué dato te costó más escribir y por qué? Ese dato suele ser el que más falta hace mirar.]]></a:t>
            </a:r>
          </a:p>
        </p:txBody>
      </p:sp>
      <p:sp>
        <p:nvSpPr>
          <p:cNvPr id="9" name=""/>
          <p:cNvSpPr txBox="1"/>
          <p:nvPr/>
        </p:nvSpPr>
        <p:spPr>
          <a:xfrm>
            <a:off x="514350" y="3038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l registro de sueñ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1-observar-el-sueno"/>
              </a:rPr>
              <a:t><![CDATA[Cómo observar tus hábitos de sueño: una semana de notas sin apps que juzgu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67]]></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oras en ca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ostarse y levantarse, sin calcul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pertar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s que recuerdas, sin minutaj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mnol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omento y situación del d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feí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cuánto y a qué ho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onquido con paus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describe en consulta, no se interpre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l registro de sueño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1-observar-el-sueno"/>
              </a:rPr>
              <a:t><![CDATA[Cómo observar tus hábitos de sueño: una semana de notas sin apps que juzgu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67]]></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03-r01-oa01-observar-el-sueno"/>
              </a:rPr>
              <a:t><![CDATA[Abrir el juego en el O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observar el sueño · Tarjeta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1-observar-el-sueno"/>
              </a:rPr>
              <a:t><![CDATA[Cómo observar tus hábitos de sueño: una semana de notas sin apps que juzgu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cinco datos se anotan cada dí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observar el sueño · Tarjeta 1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1-observar-el-sueno"/>
              </a:rPr>
              <a:t><![CDATA[Cómo observar tus hábitos de sueño: una semana de notas sin apps que juzgu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Hora de acostarte y de levantarte, despertares recordados, cómo despertaste, somnolencia durante el día y lo que pasó antes de dormir (cafeína, cena, pantallas, luz).]]></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observar el sueño · Tarjeta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1-observar-el-sueno"/>
              </a:rPr>
              <a:t><![CDATA[Cómo observar tus hábitos de sueño: una semana de notas sin apps que juzgu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La referencia de siete a ocho horas es una meta personal?]]></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observar el sueño · Tarjeta 2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1-observar-el-sueno"/>
              </a:rPr>
              <a:t><![CDATA[Cómo observar tus hábitos de sueño: una semana de notas sin apps que juzgu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Es un rango poblacional para adultos, atribuido a la AASM y difundido por el NHLBI. Sirve para ubicarse; la necesidad individual se observa y, si hace falta, se valora.]]></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observar el sueño · Tarjeta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1-observar-el-sueno"/>
              </a:rPr>
              <a:t><![CDATA[Cómo observar tus hábitos de sueño: una semana de notas sin apps que juzgu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la deuda de sueño?]]></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observar el sueño · Tarjeta 3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1-observar-el-sueno"/>
              </a:rPr>
              <a:t><![CDATA[Cómo observar tus hábitos de sueño: una semana de notas sin apps que juzgu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pérdida acumulada cuando se duerme menos de lo necesario con regularidad. El fin de semana alivia parte, pero no repone todo y puede desacomodar el horario.]]></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observar el sueño · Tarjeta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1-observar-el-sueno"/>
              </a:rPr>
              <a:t><![CDATA[Cómo observar tus hábitos de sueño: una semana de notas sin apps que juzgu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se deja el diario y se consulta?]]></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observar el sueño · Tarjeta 4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1-observar-el-sueno"/>
              </a:rPr>
              <a:t><![CDATA[Cómo observar tus hábitos de sueño: una semana de notas sin apps que juzgu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ando hay somnolencia que interfiere con el día, ronquido con pausas observadas por otra persona o dificultad para dormir que dura semanas.]]></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1-observar-el-sueno"/>
              </a:rPr>
              <a:t><![CDATA[Cómo observar tus hábitos de sueño: una semana de notas sin apps que juzgu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67]]></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bservar el sueño no es medirlo todo: es anotar cinco datos durante una semana y leerlos en conjunto. Hazlo hoy: seis columnas, la primera línea con la noche de ayer y el soporte donde lo veas al despertar. Al séptimo día elige un solo cambio y pruébalo. Si aparece somnolencia que interfiere con el día, un ronquido con pausas observadas o semanas de mal dormir, deja el diario y pide valoración. Para la siguiente lección lleva tu registro: con él se decide qué ordenar del entorno y de la rutina, en lugar de comprar soluciones a ciegas.]]></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1-observar-el-sueno"/>
              </a:rPr>
              <a:t><![CDATA[Cómo observar tus hábitos de sueño: una semana de notas sin apps que juzgu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67]]></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37 · NHLBI / NIH. «How Much Sleep Is Enough» y «Healthy Sleep Habits» · https://www.nhlbi.nih.gov/health/sleep-deprivation/how-much-sleep · consulta: 2026-10-25 · alcance: Alcance internacional (instituto nacional de salud de EE. UU.; referencia técnica, no normativa mexicana): tabla de horas por edad atribuida a la AASM, deuda de sueño y hábitos de sueño saludable. No diagnostica ni fija horarios individuales.]]></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3-r01-oa01-observar-el-sueno"/>
              </a:rPr>
              <a:t><![CDATA[Cómo observar tus hábitos de sueño: una semana de notas sin apps que juzgu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6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36 · OMS. «Directrices de la OMS sobre actividad física y hábitos sedentarios: de un vistazo» (2020), versión en español · consulta: 2026-10-25 · alcance: Alcance internacional (recomendación de salud pública; no es norma mexicana). Se cita solo el beneficio para el sueño que la guía enumera entre los adultos; la lección no usa sus cifras como meta.]]></a:t>
            </a:r>
          </a:p>
        </p:txBody>
      </p:sp>
      <p:sp>
        <p:nvSpPr>
          <p:cNvPr id="8" name=""/>
          <p:cNvSpPr txBox="1"/>
          <p:nvPr/>
        </p:nvSpPr>
        <p:spPr>
          <a:xfrm>
            <a:off x="514350" y="326707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026-10-25. Revisión por profesional sanitario: no realizada, pendiente.]]></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67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2026-10-26T04:32:52Z</dcterms:created>
  <dcterms:modified xsi:type="dcterms:W3CDTF">2026-10-26T04:32:52Z</dcterms:modified>
  <dc:title>Cómo observar tus hábitos de sueño: una semana de notas sin apps que juzguen</dc:title>
  <dc:description>Presentación editable del OA «Cómo observar tus hábitos de sueño: una semana de notas sin apps que juzguen». Enlace: https://saludyestetica.lumbre.lat/object/sye-c03-r01-oa01-observar-el-sueno</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