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6-plan-de-habitos-sostenib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de hábitos sostenible: medir lo que haces, no lo que pesa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unes que siempre empiez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plan no se mide en kilo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plan no se mide en kilo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plan no se mide en kilo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onductas observabl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semanas, tres condu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plan que crece de a una conducta y se revisa con lo que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lan de cuatro semana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plan se romp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errenos y una forma de registr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elige en cada terreno y dónde queda l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eñal de alarma: cuándo pedir ayud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revisar el plan d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Observa una semana sin cambi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compras, qué preparas y a qué hora comes. No corrijas todavía: la primera semana sirve para ver el patrón real, no el id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revisar el plan d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una conducta por terr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preparación y horario. Escribe cada una de forma que otra persona pueda marcarla: verbo, objeto y frecuencia. Descarta las que digan «mejor» o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revisar el plan d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actica una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gunda semana se dedica a la conducta de compra o a la que más te cueste. Las otras quedan escritas, no activas. Una conducta activa se puede sostener; tres a la vez compi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revisar el plan d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ñade solo si se sos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rimera conducta se cumplió al menos la mitad de los días, añade la segunda. Si no, repite la misma semana sin cambiar el objetivo ni añadir casti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revisar el plan d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las marcas y responde tres preguntas: qué funcionó, qué la impidió y qué cambias. Elige un solo ajuste para la semana siguiente y anótal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y revisar el plan d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mprueba el costo emo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plan te angustia, te aísla o te hace restringir, no es un plan: es una señal. Detenlo y busca ayuda profesional antes de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lan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niela, caso ficticio con nombre inventado, ha abandonado seis planes medidos en kilos. Trabaja fuera de casa, cena tarde y compra lo que encuentra al salir. Quiere ordenarse sin volver a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lan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a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semana anota sin cambiar: compra en la tienda de la esquina, cocina dos veces y cena después de las diez. El patrón no es falta de voluntad: es un horario que deja la cena al final del día, cuando ya no hay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lan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as tres condu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agregar un vegetal a la lista del sábado. Preparación: cocinar una olla el domingo y dividirla en dos. Horario: cenar antes de las nueve tres días de la semana. Son observables y caben en s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lan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gunda semana cumple la compra cuatro de siete días. No añade la segunda conducta: repite. La cuarta semana logra las tres. No se pesó y no contó calorías. El registro muestra algo que la báscula nunca le había mostrado: qué días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para cerrar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 el domingo, antes de elegir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prar verduras el sábado y ano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puede ver desde fuera, depende de la persona y tiene frecuencia. Los otros tres describen resultados o deseos que no se pueden marcar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se mide en acciones verificables, no en kilos ni en cuentas de energía (F-03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6-plan-de-habitos-sostenib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petir la misma semana y revisar qué la im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etir sin castigo conserva lo aprendido y evita el efecto dominó. La restricción y el reinicio convierten un tropiezo en aband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se revisa por lo que se sostiene; compensar con restricción no forma parte de un plan de hábitos (F-03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6-plan-de-habitos-sostenib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so varía por agua, sal, digestión, ciclo menstrual y sueño, y no dice si compraste, cocinaste o comiste a tu hora. La medida son las condu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describe el peso como un asunto crónico y multifactorial, con atención de largo plazo (F-03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6-plan-de-habitos-sostenib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señales que no se resuelven con otro plan ni con más fuerza de voluntad. La detección temprana y la derivación son tareas profes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retaría de Salud y protocolo CENAPRECE sobre trastornos de la conducta alimentaria (F-03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6-plan-de-habitos-sostenib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nsar en la comida causa angustia → Detener el plan y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saltó una semana → Repetirla sin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lan exige aislarse → Rediseñarlo para que quepa en la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báscula decide el ánimo → Dejar de usarla como medid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a respuesta distinta; solo una de ellas se resuelve con ayuda profesional (F-03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6-plan-de-habitos-sostenib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ductas · hora ·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conductas son la unidad del plan; la semana perdida se repite, no se cas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se sostiene en acciones verificables y revisión semanal (F-03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6-plan-de-habitos-sostenibl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mprar un vegetal el sábado → Conduct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enar antes de las nueve tres días → Conduct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cinar una olla el domingo → Conduct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er más sano → No es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Bajar dos tallas → No es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ntirme bien con mi cuerpo → No es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ulpa después de cada comida → Señal para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tracones que no puedo controlar → Señal para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conducta se puede marcar; un resultado no. La angustia y la pérdida de control son otra categoría (F-03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6-plan-de-habitos-sostenibl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me pasé el fin de semana, el lunes dejo de desayunar para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ensar con restricción convierte el plan en un castigo y alimenta el ciclo de culpa. El plan se retoma en la siguient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plan de hábitos no se sostiene con restricción ni con castigos (F-030, F-03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6-plan-de-habitos-sostenib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res conductas de tu semana: una de compra, una de preparación y una de horario. Revisa si otra persona podría marcarlas en una hoja. Si no, reformúlalas hasta que se ve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lan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plan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lan no se mide en ki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peso cambia por agua, sal, digestión, ciclo menstrual y sueño, y no dice si compraste, cocinaste o comiste a tu hora. La medida son las condu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observable a un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pueda ver desde fuera, que dependa de ti y que tenga una frecuencia definida. «Comer mejor» no lo es; «comprar verduras el sábado»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crece el plan en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mana 1: observar. Semana 2: una conducta. Semana 3: dos, solo si la primera se sostuvo. Semana 4: tres o repetir l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uando una semana s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petirla sin compensar y revisar qué la interrumpió. El plan se retoma en la siguiente comida, no en el siguiente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hay que detener el plan y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comida causa angustia, hay restricción, atracones, culpa persistente o se evitan reuniones por lo que se va a comer. No es falta de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6-plan-de-habitos-sostenib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6476" r:id="rId1"/>
    <p:sldLayoutId id="2482006477" r:id="rId2"/>
    <p:sldLayoutId id="2482006478" r:id="rId3"/>
    <p:sldLayoutId id="24820064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7d40f0de987bb4c0866cf3b25b70f4238dbb42f212712151.jpg"/>
  <Relationship Id="rId3" Type="http://schemas.openxmlformats.org/officeDocument/2006/relationships/hyperlink" Target="https://saludyestetica.lumbre.lat/object/sye-c02-r01-oa06-plan-de-habitos-sostenibl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2-r01-oa06-plan-de-habitos-sostenible" TargetMode="External"/>
  <Relationship Id="rId4" Type="http://schemas.openxmlformats.org/officeDocument/2006/relationships/hyperlink" Target="https://saludyestetica.lumbre.lat/object/sye-c02-r01-oa06-plan-de-habitos-sostenible"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2-r01-oa06-plan-de-habitos-sostenible" TargetMode="External"/>
  <Relationship Id="rId4" Type="http://schemas.openxmlformats.org/officeDocument/2006/relationships/hyperlink" Target="https://saludyestetica.lumbre.lat/object/sye-c02-r01-oa06-plan-de-habitos-sostenible"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2-r01-oa06-plan-de-habitos-sostenible" TargetMode="External"/>
  <Relationship Id="rId4" Type="http://schemas.openxmlformats.org/officeDocument/2006/relationships/hyperlink" Target="https://saludyestetica.lumbre.lat/object/sye-c02-r01-oa06-plan-de-habitos-sostenible"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hyperlink" Target="https://saludyestetica.lumbre.lat/object/sye-c02-r01-oa06-plan-de-habitos-sostenible"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6-plan-de-habitos-sostenible"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ábi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stenib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s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2-r01-oa06-plan-de-habitos-sostenibl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plan de cuatro semanas con tres conductas observables —qué compras, qué preparas y a qué hora comes—, revisarlo con un registro semanal y reconocer cuándo la relación con la comida exige ayuda profesional.]]></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armar un plan de hábitos sin dietas ni báscula: tres conductas observables, un registro semanal, reglas para retomar después de un tropiezo y una señal de alarma para pedir ayu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ábitos · plan · sin dietas · conducta · autocuid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hábitos sostenible: medir lo que haces, no lo que pes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quieren ordenar su alimentación sin régimen, sin culpa y sin contar calorías. No requiere experiencia previa, no sustituye la valoración de un profesional de la salud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hábitos sostenible: medir lo que haces, no lo que pes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niela —caso ficticio, nombre inventado— ha empezado seis veces. Elige un lunes, se pesa, decide comer «más sano», aguanta cuatro días y el viernes cena con su familia. El sábado vuelve a la báscula, ve un número que no le gusta y abandona. El lunes siguiente empieza otra vez, con un plan distinto y la misma estructura. No le falta voluntad: le falta una forma de saber si está avanzando que no dependa de un número que sube y baja por agua, sal o sueño. Esta lección propone otra unidad de medida: lo que compras, lo que preparas y a qué hora comes. Tres cosas que se pueden ver, anotar y repetir, sin régimen y sin contar calor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unes que siempre empie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storia de Daniela se repite porque el plan está mal medido, no porque ella sea débil. Un plan que se define por un resultado —bajar, entrar en una talla, verse de cierta forma— depende de cosas que no ocurren en cuatro días y de un número que cambia por razones ajenas a la conducta. Si el plan dice «bajar tres kilos» y el sábado la báscula marca lo mismo que el martes, la semana entera se lee como derrota, aunque haya comprado distinto, cocinado y comido con más calma. Ese es el costo de medir con la báscu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unes que siempre empie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ernativa no es ignorar la salud ni renunciar a un objetivo: es cambiar la unidad de medida. En lugar de «bajar», el plan dice qué se compra, qué se prepara y a qué hora se come. Esas tres cosas se pueden ver, anotar y repetir. También se pueden fallar sin drama y retomar en la siguiente comida. La báscula no distingue entre una semana de verduras y una semana de angustia; una lista de conductas, sí. Y lo que se anota se puede conversar con un profesional sin empezar de cero. El registro es la memoria del pl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lan no se mide en kil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so cambia durante el día y entre días por razones que no tienen que ver con lo que hiciste: agua, sal, digestión, ciclo menstrual, sueño, entrenamiento. Pesarse a diario y tomar cada variación como veredicto convierte una medición ruidosa en una sentencia. Además, el peso no dice si cocinaste, si compraste verduras o si comiste sentado. Una báscula de farmacia y una de casa tampoco miden lo mismo. El plan necesita una medida que responda a lo que sí controlas, y esa medida no está en la báscu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lan no se mide en kil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describe la obesidad como una enfermedad crónica, con determinantes ambientales, sociales, biológicos y conductuales, y propone atención individualizada y de largo plazo con seguimiento (F-030). Aunque tu objetivo no sea el peso, la lógica sirve: si el proceso es prolongado y multifactorial, un plan de cuatro semanas no es un tratamiento ni una cura; es un tramo. Y un tramo se mide por lo que se sostiene, no por lo que baja. Por eso el plan no promete un cuerpo: promete un tramo que se puede revis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lan no se mide en kil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diseñar un plan de conductas y a revisarlo; no diagnostica, no prescribe dietas ni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no se mide en kilos]]></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 kilos ni cuentas de energía: se mide en conductas que se pueden ver. Si el número de la báscula decide tu ánimo o tu día, ese dato dejó de ser útil para el pl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lan no se mide en kil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nducta por terren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ra, preparación y horario. Tres conductas pequeñas y repetibles cubren más que un menú perfecto que no se sig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nductas observab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ducta observable cumple tres condiciones: se puede ver desde fuera, depende de ti y ocurre con una frecuencia definida. «Comer mejor» no cumple ninguna. «Comprar verduras el sábado» sí. «Cenar antes de las nueve» sí. «Llevar comida preparada al trabajo dos veces por semana» sí. La conducta no juzga el resultado; describe una acción. Si no puedes imaginarte a otra persona marcándola en una hoja, todavía no es una conducta: es un deseo con buena intención, y un deseo no se puede revisar el domin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nductas observab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elegir una por cada terreno: compra, preparación y horario. En compra, agregar un vegetal a la lista y comprarlo en el mismo lugar de siempre. En preparación, cocinar una olla el domingo y dividirla para dos comidas. En horario, sentarte a desayunar en lugar de comer de pie. Tres conductas pequeñas cubren más que un menú perfecto que no se sigue. El techo es lo que puedes repetir en una mala semana, no lo que harías en la mejor. La norma mexicana llama alimentación correcta a la que es variada y suficiente (F-035); el plan es un camino hacia esa variedad, no una dieta distin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nductas observables]]></a:t>
            </a:r>
          </a:p>
        </p:txBody>
      </p:sp>
      <p:pic>
        <p:nvPicPr>
          <p:cNvPr id="3" name="" descr="Cuatro semanas, tres conductas">
            <a:hlinkClick r:id="rId3" tooltip="Cuatro semanas, tres conduc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plan que crece de a una conducta y se revisa con lo que se hiz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6-plan-de-habitos-sostenible"/>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de cuatro sema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semana no se cambia nada: se observa. Se anota qué se compró, qué se preparó y a qué hora se comió, sin corregir. La segunda semana se elige una conducta y se practica. La tercera se añade la segunda solo si la primera ya se sostuvo. La cuarta se añade la tercera o se repite la anterior. Al final se revisa el registro y se decide qué queda, qué se ajusta y qué se retira sin culpa. El orden importa: añadir antes de sostener es la forma más común de perder el plan. Una semana a la vez, sin adelantar la siguien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de cuatro sema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puede ser una hoja con tres columnas y una marca por día. No necesita kilos ni calorías: necesita decir qué pasó. Una marca puede ser «compré», «cociné» o «cené a la hora», y el hueco también informa. Si una semana se pierde, no se compensa con la siguiente: se repite. Esa regla evita el efecto dominó que arruina los planes. Un plan que se repite sin castigo dura más que uno que se reinicia con culpa cada lunes, y deja un rastro que se puede leer. No es una tarea eterna: es una hoja por se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de cuatro sema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sostener un plan de hábitos y qué hacer con criterio. No son diagnóstic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76500"/>
                <a:gridCol w="259080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erdió un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a interrumpió y si fue ex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la sin compensar ni casti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ía se comió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ubo culpa o restricción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en la siguiente comida, no el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ento social en el calend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plan exige aisl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earlo dentro del plan, no esquiv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 dura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e empezó con cinco camb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rse con una conducta y repeti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76500"/>
                <a:gridCol w="259080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áscula decide el á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arse varias veces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de usarla como medida d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gustia, restricción o atrac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lación con la comida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el plan y pedir ayuda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se romp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es tratar un tropiezo como el final. «Ya lo eché a perder» lleva a comer más ese día, a restringir al siguiente y a esperar otro lunes. La alternativa es volver en la siguiente comida, no en la siguiente semana. No hay nada que compensar ni que quemar: el cuerpo no funciona con saldos. Retomar es una decisión de una comida, no de un mes, y no requiere un discurso ni una confesión. Basta con servir el plato siguiente como lo habías planeado. No hace falta anunciarlo, explicarlo ni empezar de nuevo: la comida siguiente ya es el plan en marc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se romp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planear los eventos sociales en lugar de esquivarlos. Una comida con la familia no arruina un plan; la culpa que la rodea, sí. Si el plan exige aislarse para cumplirse, el plan está mal diseñado. La medida de un plan sostenible es que quepa en una vida con cumpleaños, viajes y días de cansancio, sin convertirse en el centro de todo lo que haces. Un plan que solo funciona en vacaciones no es un plan: es una excepción con calendario. Planear no es lo mismo que prohibir: es decidir de antemano cómo ent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lan se rompe]]></a:t>
            </a:r>
          </a:p>
        </p:txBody>
      </p:sp>
      <p:pic>
        <p:nvPicPr>
          <p:cNvPr id="3" name="" descr="Tres terrenos y una forma de registrarlos">
            <a:hlinkClick r:id="rId3" tooltip="Tres terrenos y una forma de registrarl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elige en cada terreno y dónde queda la mar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6-plan-de-habitos-sostenible"/>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ñal de alarma: cuándo pedir ayu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límite que no se resuelve con otro plan. Si pensar en la comida te causa angustia, si te descubres restringiendo, saltando comidas o comiendo en exceso sin control, si sientes culpa después de comer, si evitas reuniones por lo que vas a comer o si te pesas varias veces al día para decidir cómo sentirte, conviene pedir ayuda. Esos patrones no son falta de disciplina y no se corrigen con más fuerza de voluntad. Tampoco son un tema de estética: son un asunto de salud. La alimentación no debería dol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ñal de alarma: cuándo pedir ayu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retaría de Salud describe los trastornos de la conducta alimentaria como alteraciones con distorsión de la imagen corporal y patrones alimentarios dañinos que pueden poner en riesgo la vida, y subraya la detección temprana (F-032). El protocolo clínico de CENAPRECE dedica apartados a la detección y derivación y al papel del primer contacto (F-032). Si reconoces alguna de esas señales en ti o en alguien cercano, detén el plan y consulta a un profesional de salud mental o de nutrición. No necesitas tener un nombre para pedir ayu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de alarma: cuándo pedir ayuda · Procedimiento: armar y revisar el plan de cuatro semana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una semana sin cambiar na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compras, qué preparas y a qué hora comes. No corrijas todavía: la primera semana sirve para ver el patrón real, no el ide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de alarma: cuándo pedir ayuda · Procedimiento: armar y revisar el plan de cuatro semana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conducta por terre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preparación y horario. Escribe cada una de forma que otra persona pueda marcarla: verbo, objeto y frecuencia. Descarta las que digan «mejor» o «men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de alarma: cuándo pedir ayuda · Procedimiento: armar y revisar el plan de cuatro semana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actica una so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semana se dedica a la conducta de compra o a la que más te cueste. Las otras quedan escritas, no activas. Una conducta activa se puede sostener; tres a la vez compit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de alarma: cuándo pedir ayuda · Procedimiento: armar y revisar el plan de cuatro semana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ñade solo si se sostuv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imera conducta se cumplió al menos la mitad de los días, añade la segunda. Si no, repite la misma semana sin cambiar el objetivo ni añadir castig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de alarma: cuándo pedir ayuda · Procedimiento: armar y revisar el plan de cuatro semana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domin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las marcas y responde tres preguntas: qué funcionó, qué la impidió y qué cambias. Elige un solo ajuste para la semana siguiente y anótalo con fec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de alarma: cuándo pedir ayuda · Procedimiento: armar y revisar el plan de cuatro semana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ueba el costo emocion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te angustia, te aísla o te hace restringir, no es un plan: es una señal. Detenlo y busca ayuda profesional antes de segu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de alarma: cuándo pedir ayuda · Caso trabajado: el plan de Daniel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niela, caso ficticio con nombre inventado, ha abandonado seis planes medidos en kilos. Trabaja fuera de casa, cena tarde y compra lo que encuentra al salir. Quiere ordenarse sin volver a la báscu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de alarma: cuándo pedir ayuda · Caso trabajado: el plan de Daniel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observ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semana anota sin cambiar: compra en la tienda de la esquina, cocina dos veces y cena después de las diez. El patrón no es falta de voluntad: es un horario que deja la cena al final del día, cuando ya no hay energ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de alarma: cuándo pedir ayuda · Caso trabajado: el plan de Daniel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conduc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agregar un vegetal a la lista del sábado. Preparación: cocinar una olla el domingo y dividirla en dos. Horario: cenar antes de las nueve tres días de la semana. Son observables y caben en su sem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ñal de alarma: cuándo pedir ayuda · Caso trabajado: el plan de Daniel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semana cumple la compra cuatro de siete días. No añade la segunda conducta: repite. La cuarta semana logra las tres. No se pesó y no contó calorías. El registro muestra algo que la báscula nunca le había mostrado: qué días y por qué.]]></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ñal de alarma: cuándo pedir ayuda]]></a:t>
            </a:r>
          </a:p>
        </p:txBody>
      </p:sp>
      <p:pic>
        <p:nvPicPr>
          <p:cNvPr id="3" name="" descr="Checklist para cerrar la semana">
            <a:hlinkClick r:id="rId3" tooltip="Checklist para cerrar la sema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 el domingo, antes de elegir la semana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6-plan-de-habitos-sostenible"/>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plan en kilos. El peso cambia por agua, sal y sueño; usarlo como veredicto convierte una semana buena en un fracaso apar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ezar con cinco cambios. Cinco conductas nuevas compiten por la misma energía y ninguna se sostiene; una sola se puede repeti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un día flojo con restricción. Saltarse comidas al día siguiente no corrige nada y convierte el plan en un castigo que se abando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 tropiezo con un fracaso. Un día distinto no borra la semana; el plan se retoma en la siguiente comida, no en el siguiente lun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objetivo no se puede marcar en una hoja, todavía no es una conducta: reformúlal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semana se pierde, repítela sin compensar y sin añadir castig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exige aislarte de tu familia o tus amigos, rediseñalo para que quepa en tu vi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báscula decide tu ánimo, deja de usarla como medida del plan y vuelve al registro de conduct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ida te causa angustia, restricción o atracones, detén el plan y pide ayuda profesional.]]></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el plan y busca ayuda profesional si pensar en la comida te causa angustia, si restringes comidas, si comes en exceso sin control, si sientes culpa persistente después de comer, si evitas reuniones por lo que vas a comer o si te pesas varias veces al día para decidir cómo sentir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cretaría de Salud describe los trastornos de la conducta alimentaria como alteraciones con distorsión de la imagen corporal y patrones dañinos que pueden poner en riesgo la vida, y subraya la detección temprana (F-032). El protocolo clínico de CENAPRECE incluye la detección y la derivación como tareas del primer contacto (F-032).]]></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i indica tratamientos: describe conductas y el momento de pedir ayuda. Si hay riesgo para la vida o una urgencia, acude al servicio de emergenci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objetivos es una conducta observabl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de peso en un me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er más san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verduras el sábado y anotarl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ntirme mejor con mi cuerp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te fue la semana y no cumpliste la conducta. ¿Qué toc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tringir la comida del día siguient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petir la misma semana y revisar qué la impidió.]]></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mpezar de cero el próximo lune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ñadir una conducta más para compens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lan se mide en kilos para saber si funcio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relación con la comida causa angustia, restricción o atracones, conviene pedir ayuda profesio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nsar en la comida causa angust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saltó una sema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lan exige aislars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báscula decide el ánim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etirla sin compens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iseñarlo para que quepa en la vi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r de usarla como medida del pla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tener el plan y pedir ayu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se mide en ___ observables: qué se compra, qué se prepara y a qué ___ se come. Si una semana se pierde, se ___ sin compens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ucta observ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observa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pedir ayu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prar un vegetal el sába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enar antes de las nueve tres dí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cinar una olla el doming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er más san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Bajar dos tall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ntirme bien con mi cuerp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ulpa después de cada comid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tracones que no puedo controla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decide mal con su pla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qué compré y qué preparé esta sema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ábado reviso el registro y decido un solo ajuste.]]></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me pasé el fin de semana, el lunes dejo de desayunar para compensa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semana se pierde, la repito sin castig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comida me angustia, pido ayu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2-r01-oa06-plan-de-habito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2-r01-oa06-plan-de-habito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2-r01-oa06-plan-de-habito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2-r01-oa06-plan-de-habito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2-r01-oa06-plan-de-habitos-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2-r01-oa06-plan-de-habito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2-r01-oa06-plan-de-habito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2-r01-oa06-plan-de-habito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una conducta observable de un resultado y sabes qué hacer cuando la semana se romp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terrenos y vuelve a clasificar los enunciados del ejercic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res conductas de tu semana: una de compra, una de preparación y una de horario. Revisa si otra persona podría marcarlas en una hoja. Si no, reformúlalas hasta que se vean.]]></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an sosten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 depende de ti y tiene 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Ki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ruidosa que no dice qué hic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per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ite sin compe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terr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preparación y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gustia con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para pedir ay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lan sostenibl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2-r01-oa06-plan-de-habitos-sostenible"/>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lan no se mide en kil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peso cambia por agua, sal, digestión, ciclo menstrual y sueño, y no dice si compraste, cocinaste o comiste a tu hora. La medida son las conduct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observable a una conduc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pueda ver desde fuera, que dependa de ti y que tenga una frecuencia definida. «Comer mejor» no lo es; «comprar verduras el sábado» sí.]]></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crece el plan en cuatro seman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mana 1: observar. Semana 2: una conducta. Semana 3: dos, solo si la primera se sostuvo. Semana 4: tres o repetir la anterio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uando una semana se pierd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petirla sin compensar y revisar qué la interrumpió. El plan se retoma en la siguiente comida, no en el siguiente lun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hay que detener el plan y pedir ayu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plan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comida causa angustia, hay restricción, atracones, culpa persistente o se evitan reuniones por lo que se va a comer. No es falta de discipli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que se sostiene no se mide en kilos: se mide en lo que compras, preparas y a qué hora comes. Arma hoy tus tres conductas, una por terreno, y empieza por una sola. Si una semana se pierde, repítela; si la comida te angustia, restringes o te das atracones, detente y pide ayuda. Para cerrar el curso, lleva tu registro de cuatro semanas y una frase: qué conducta quieres conservar cuando el plan termin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0 · OMS, hoja informativa Obesity and overweight · https://www.who.int/news-room/fact-sheets/detail/obesity-and-overweight · consulta: 2026-10-25 · alcance: Alcance internacional: la obesidad como enfermedad crónica multifactorial y su manejo con atención individualizada y de largo plazo. No es normativa mexicana y no fija dietas ni metas de pes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2 · Trastornos de la conducta alimentaria: protocolo clínico CENAPRECE y nota de la Secretaría de Salud del 2 de junio de 2025 · https://www.gob.mx/salud/articulos/dia-nacional-de-la-lucha-contra-los-trastornos-de-la-conducta-alimentaria?idiom=es · consulta: 2026-10-25 · alcance: Alcance federal en México: documentos oficiales sobre detección, derivación y distorsión de la imagen corporal. El protocolo es guía clínica, no norma; no se usa para diagnosticar ni para fijar tratamient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6-plan-de-habitos-sostenible"/>
              </a:rPr>
              <a:t><![CDATA[Plan de hábitos sostenible: medir lo que haces, no lo que p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5 · NOM-043-SSA2-2012, Servicios básicos de salud. Promoción y educación para la salud en materia alimentaria. Criterios para brindar orientación · consulta: 2026-10-25 · alcance: Alcance federal en México: dieta correcta como completa, equilibrada, inocua, suficiente, variada y adecuada; el agua simple como fuente principal de hidratación. No fija porciones, menús ni planes individuales.]]></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2026-10-26T04:50:03Z</dcterms:created>
  <dcterms:modified xsi:type="dcterms:W3CDTF">2026-10-26T04:50:03Z</dcterms:modified>
  <dc:title>Plan de hábitos sostenible: medir lo que haces, no lo que pesas</dc:title>
  <dc:description>Presentación editable del OA «Plan de hábitos sostenible: medir lo que haces, no lo que pesas». Enlace: https://saludyestetica.lumbre.lat/object/sye-c02-r01-oa06-plan-de-habitos-sostenible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