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5-suplementos-y-promesa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ensaje que promete demasiado»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uede decir un producto y qué no»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uede decir un producto y qué no»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uede decir un producto y qué no»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frases que delatan una promesa exagerad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reguntas antes de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a promesa del anuncio a la decisión informada, sin fe y sin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revisar en la etiquet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consultar antes de tomarlo»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 frase, lo que sugiere y lo que hay que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romesas frecuentes y la pregunta que las pone 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decidir y cómo reclama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 suplemento antes de comp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Fotografía el anunci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uarda la imagen o el mensaje donde aparece la promesa, con fecha y remitente. Sin ese respaldo, mañana solo queda tu recuerdo de lo que de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 suplemento antes de comp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Busca a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el envase y el anuncio: nombre, domicilio y país. Si no aparece o solo hay un usuario de red social, la compra se detiene ah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 suplemento antes de comp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Separa promesa de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braya las frases que prometen un resultado y las que solo describen el producto. Las primeras necesitan evidencia; las segundas, verificación en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 suplemento antes de comp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egunta por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el estudio que sostiene la promesa: qué se midió, en cuántas personas y con qué resultado. Si la respuesta es un testimonio, todavía no hay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 suplemento antes de comp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visa tu propi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os medicamentos que tomas, si estás embarazada o lactando y si tienes una condición de salud. Cualquiera de esos datos convierte la compra en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un suplemento antes de comp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compras, guarda envase y comprobante y anota la fecha de inicio. Si no compras, escribe la razón: la próxima vez el criterio ya estará l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ensaje que llegó por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drea, caso ficticio con nombre inventado, recibió un mensaje con un producto «natural» que prometía perder grasa abdominal sin cambiar la alimentación. El precio tenía descuento por tiempo limitado y el anuncio mostraba dos fotos de antes y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ensaje que llegó por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o que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el fabricante: no aparece. Busca los ingredientes: solo una lista parcial en la foto. Busca el estudio: hay un enlace a una nota que repite la promesa sin datos. Las tres respuestas son incompl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ensaje que llegó por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o que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a la vendedora: quién fabrica el producto, qué contiene y qué estudio sostiene la promesa. Recibe un audio con un testimonio y la frase «a muchas nos ha funcionado». Ninguna de las tres preguntas queda respon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ensaje que llegó por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drea no compra y guarda la conversación. En su lugar, agenda una consulta para hablar de su relación con la comida y de lo que quiere cambiar. La decisión no fue «no querer mejorar»: fue no pagar por una promesa sin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comprar un su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con el envase y el anuncio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imina la grasa abdominal sin cambiar lo que co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omete un resultado sin cambio de conducta y sin evidencia. Las otras frases son información o una advertencia; la promesa es la que necesita resp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ublicidad debe ser veraz y comprobable; la presentación exagerada o parcial se considera engañosa (F-01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5-suplementos-y-promes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Insistir en el dato y, si no aparece, no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fabricante no hay responsable a quién reclamar ni a quién pedir cuentas. Un testimonio no sustituye ese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utoridad sanitaria ha alertado sobre productos con propiedades no comprobadas y ha recomendado no comprarlos (F-03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5-suplementos-y-promesa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atural describe el origen, no la seguridad ni la eficacia. Una planta puede tener efectos y también interactuar con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ublicidad no puede presentar como seguro lo que no se ha comprobado; la veracidad es exigible (F-01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5-suplementos-y-promes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obliga a que la información y la publicidad sean veraces, comprobables y no engañosas, incluso cuando los datos sean verdaderos pero se presenten de forma pa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Federal de Protección al Consumidor, artículo 32 (F-01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5-suplementos-y-promesa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in esfuerzo» → Promesa de resultado sin cambio de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línicamente probado» sin estudio → Autoridad prestada, evidencia aus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vase sin fabricante → Sin responsable a quién recl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iles lo usan» → Popularidad que no es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ulte a su médico» → Advertencia que no sustituye l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rase cumple una función distinta; solo una de ellas es una advertencia útil (F-019, F-03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5-suplementos-y-promes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brica · promete ·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fabricante, la promesa literal y la evidencia son los tres datos mínimos. Una promesa terapéutica en un suplemento es una señal para deten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utoridad ha alertado sobre productos con propiedades curativas no comprobadas (F-031); la publicidad debe ser comprobable (F-01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5-suplementos-y-promes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ombre y domicilio del fabricante → Dat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tenido neto y lote → Dat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sultado definitivo en una semana → Promesa exage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in cambiar nada de lo que comes → Promesa exage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iles de personas ya lo usan → Promesa exage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alpitaciones después de tomarlo → Requier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mbarazo y deseo de tomarlo → Requier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nvase sin fecha ni fabricante → Requier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inguir dato, promesa y situación de consulta evita decidir por impulso (F-019, F-03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5-suplementos-y-promes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anuncio dice «natural», lo tomo sin preguntar por mis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atural» no significa seguro ni compatible con lo que ya tomas. Omitir los medicamentos es precisamente el error que convierte una compra en un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atural describe el origen, no la seguridad; la interacción con medicamentos exige valoración (F-01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5-suplementos-y-promes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 anuncio de suplemento que hayas visto esta semana y escribe las cinco preguntas con las respuestas que tiene. ¿Cuántas quedan vacías? Esa cuenta es tu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compra info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compra info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inco preguntas antes de comprar un su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én lo fabrica, qué promete exactamente, qué contiene, qué evidencia sostiene la promesa y quién lo recomienda. Si una falta, la compra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antes y después no es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muestra un resultado sin decir qué más cambió, cuántas personas lo intentaron ni qué habría pasado sin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una promesa sea engañosa según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aun con datos verdaderos, se presenta de forma exagerada, parcial o tendenciosa e induce a error. No basta con que algo sea técnicamente c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aparece un síntoma después de tom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spender, guardar el envase, anotar la fecha de inicio y buscar valoración. Llevar el producto ayuda a quien val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la decisión es de consulta y no d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embarazo o lactancia, en niños y adolescentes, con enfermedades crónicas, medicamentos de uso diario, cirugía programada o antecedente de trastorno de la conducta alimen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5-suplementos-y-promesa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776" r:id="rId1"/>
    <p:sldLayoutId id="2482010777" r:id="rId2"/>
    <p:sldLayoutId id="2482010778" r:id="rId3"/>
    <p:sldLayoutId id="248201077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6ddae29257f74416a1b086a6a586eaecb2d01a9c89b14521.jpg"/>
  <Relationship Id="rId3" Type="http://schemas.openxmlformats.org/officeDocument/2006/relationships/hyperlink" Target="https://saludyestetica.lumbre.lat/object/sye-c02-r01-oa05-suplementos-y-promes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6ddae29257f74416a1b086a6a586eaecb2d01a9c89b14522.jpg"/>
  <Relationship Id="rId3" Type="http://schemas.openxmlformats.org/officeDocument/2006/relationships/hyperlink" Target="https://saludyestetica.lumbre.lat/object/sye-c02-r01-oa05-suplementos-y-promesas"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3.jpg"/>
  <Relationship Id="rId3" Type="http://schemas.openxmlformats.org/officeDocument/2006/relationships/hyperlink" Target="https://saludyestetica.lumbre.lat/object/sye-c02-r01-oa05-suplementos-y-promesas" TargetMode="External"/>
  <Relationship Id="rId4" Type="http://schemas.openxmlformats.org/officeDocument/2006/relationships/hyperlink" Target="https://saludyestetica.lumbre.lat/object/sye-c02-r01-oa05-suplementos-y-promesa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02-r01-oa05-suplementos-y-promesas" TargetMode="External"/>
  <Relationship Id="rId4" Type="http://schemas.openxmlformats.org/officeDocument/2006/relationships/hyperlink" Target="https://saludyestetica.lumbre.lat/object/sye-c02-r01-oa05-suplementos-y-promesas"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02-r01-oa05-suplementos-y-promesas" TargetMode="External"/>
  <Relationship Id="rId4" Type="http://schemas.openxmlformats.org/officeDocument/2006/relationships/hyperlink" Target="https://saludyestetica.lumbre.lat/object/sye-c02-r01-oa05-suplementos-y-promesas"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hyperlink" Target="https://saludyestetica.lumbre.lat/object/sye-c02-r01-oa05-suplementos-y-promesas"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5-suplementos-y-promesas"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plemen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mes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delgazamien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onoc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gañ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2-r01-oa05-suplementos-y-promes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garl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2-r01-oa05-suplementos-y-promes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una promesa exagerada en el anuncio o la etiqueta de un suplemento, decidir qué información exigir antes de comprar y en qué casos consultar a un profesional, sin esperar que un producto sustituya la alimentación.]]></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para leer anuncios y etiquetas de suplementos: qué promesas delatan un engaño, qué datos debe tener el envase, cuándo consultar y cómo reclamar si el producto no cu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uplementos · publicidad engañosa · adelgazamiento · consumo ·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descr=""/>
          <p:cNvSpPr/>
          <p:nvPr/>
        </p:nvSpPr>
        <p:spPr>
          <a:xfrm>
            <a:off x="514350" y="1943100"/>
            <a:ext cx="8115300" cy="21240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943100"/>
            <a:ext cx="38100" cy="21240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plementos y promesas de adelgazamiento: reconocer un engaño antes de pagarlo]]></a:t>
            </a:r>
          </a:p>
        </p:txBody>
      </p:sp>
      <p:sp>
        <p:nvSpPr>
          <p:cNvPr id="10" name=""/>
          <p:cNvSpPr txBox="1"/>
          <p:nvPr/>
        </p:nvSpPr>
        <p:spPr>
          <a:xfrm>
            <a:off x="685800" y="20193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1" name=""/>
          <p:cNvSpPr txBox="1"/>
          <p:nvPr/>
        </p:nvSpPr>
        <p:spPr>
          <a:xfrm>
            <a:off x="685800" y="242887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reciben recomendaciones de suplementos por redes, familia o mostrador y quieren decidir con criterios. No requiere experiencia previa, no sustituye la valoración de un profesional de la salud y no habilita para ejercer una profesión sanita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drea —caso ficticio, nombre inventado— recibe un mensaje de una conocida: un producto «natural» que, según la foto, hace perder grasa abdominal sin cambiar nada de lo que come. El anuncio trae dos antes y después, un precio con descuento que vence hoy y la frase «miles de personas ya lo usan».]]></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rae el nombre de quien lo fabrica, ni el contenido del envase, ni un estudio que explique de dónde sale la promesa. Andrea no busca un milagro: quiere dejar de sentirse mal con la ropa. Esa distancia entre lo que desea y lo que el anuncio promete es exactamente donde conviene detener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vende suplementos ni los condena de antemano: enseña a leer la promesa, la etiqueta y el contexto antes de pag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nsaje que promete demasi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nuncio que recibe Andrea no es raro. Usa un testimonio, una promesa difusa y una urgencia artificial: el descuento vence hoy, las unidades se acaban, alguien como tú ya lo probó. Nada de eso es información sobre el producto. La pregunta útil no es «¿funcionará?», sino «¿qué tendría que ser cierto para que esto funcione, y alguien lo demuestra?». Si la respuesta es un video de alguien que dice que le fue bien, todavía no hay nada que evaluar. Si la respuesta es otra promesa más grande, tampoco: el tamaño de la promesa no es prueba de na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nsaje que promete demasi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mesa central —perder grasa sin cambiar nada— es también la más difícil de sostener. El cuerpo no adelgaza por un ingrediente aislado, y un producto que promete un resultado sin modificar lo que se come ni lo que se hace está vendiendo una excepción a la lógica. Eso no lo convierte automáticamente en fraude, pero sí en una afirmación que exige mucha más prueba que un antes y después. La carga de la prueba no es tuya: es de quien vende. Y esa prueba se pide antes de pagar, no después de que el cargo aparezca en el estado de cuen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uede decir un producto y qué 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la autoridad sanitaria ha emitido alertas contra productos que se promocionaban con propiedades curativas que no tienen comprobadas; en esos casos indicó que no pueden venderse ni anunciarse y recomendó no comprarlos y denunciar (F-031). El caso concreto es un ejemplo, no una lista: las alertas cambian con el tiempo. Lo que no cambia es el criterio: un producto que se presenta como solución definitiva para bajar de peso está prometiendo algo que ningún envase puede sostener por sí sol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uede decir un producto y qué 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mexicana de protección al consumidor exige que la información y la publicidad sean veraces, comprobables y no engañosas, y considera engañosa aquella que, incluso con datos verdaderos, se presenta de forma exagerada, parcial o tendenciosa (F-019). Esa definición es útil frente a un anuncio: no basta con que una frase sea técnicamente cierta; importa lo que omite. «Ayuda a controlar el apetito» y «elimina la grasa abdominal» no son la misma promesa, aunque quepan en el mismo frasco y se vendan en la misma tien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uede decir un producto y qué 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leer anuncios, etiquetas y promesas; no diagnostica, no indica tratamientos ni sustitutos y no sustituye una consulta.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ún suplemento es necesario para adelgazar]]></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hay un producto que sustituya una alimentación suficiente y variada ni que garantice un resultado. Si alguien te lo ofrece como solución definitiva, la promesa es la primera señal de aler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uede decir un producto y qué 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nco preguntas antes de pagar]]></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lo fabrica, qué promete, qué contiene, qué evidencia lo sostiene y quién lo recomienda. Si una respuesta falta, la compra puede esper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frases que delatan una promesa exager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patrones que se repiten. «Sin esfuerzo»: si el resultado dependiera de un producto y no de lo que comes y haces, la promesa tendría que explicar por qué no lo usa todo el mundo. «En pocos días»: los cambios sostenidos no ocurren en una semana, y una promesa con fecha vende urgencia antes que información. «Natural, por eso es seguro»: natural describe un origen, no la seguridad ni la eficacia; una planta también tiene efectos y puede interactuar con medicamentos. Ninguna de estas palabras es un delito por sí sola; el problema aparece cuando sustituyen la información que fal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frases que delatan una promesa exager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os patrones: «clínicamente probado» sin decir qué estudio, en quiénes y con qué resultado; «la medicina no quiere que lo sepas», que convierte la desconfianza en argumento de venta; el testimonio de alguien como tú, que no es evidencia aunque sea sincero; y el antes y después, que puede ser real y no decir nada sobre el producto. Ninguna de estas frases prueba un fraude por sí sola; juntas describen un anuncio que pide fe en lugar de información. La prueba está en pedir el dato, no en sentir desconfianz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frases que delatan una promesa exagerada]]></a:t>
            </a:r>
          </a:p>
        </p:txBody>
      </p:sp>
      <p:pic>
        <p:nvPicPr>
          <p:cNvPr id="3" name="" descr="Cinco preguntas antes de pagar">
            <a:hlinkClick r:id="rId3" tooltip="Cinco preguntas antes de pagar"/>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a promesa del anuncio a la decisión informada, sin fe y sin pri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2-r01-oa05-suplementos-y-promesa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revisar en la etiqu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puede decir qué contiene, cuánto rinde el envase, quién lo fabrica o importa, cómo se conserva y qué precauciones tiene. Si no dice quién lo fabrica, no hay a quién reclamar y no conviene comprarlo. Si las instrucciones no se leen o están en otro idioma sin traducción, tampoco. Si el envase promete curar, sustituir un tratamiento o garantizar un resultado, la promesa ya salió del terreno de lo comprobable y entró en el de la publicidad engañosa (F-019). Una etiqueta completa no vuelve bueno al producto, pero una incompleta lo vuelve indecidi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revisar en la etiqu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istinguir «contiene» de «aporta»: una lista de ingredientes no dice cuánto de cada uno ni si el cuerpo lo aprovecha. También conviene desconfiar de la palabra «suplemento», que sugiere que completa algo que falta. Cuando de verdad falta algo, la respuesta se decide con una valoración profesional y con comida suficiente y variada, no con un frasco elegido en una conversación de mensajes. Si el envase no permite responder qué contiene, cuánto rinde y para qué sirve, no hay manera de decidir con criter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revisar en la etiqu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nte a un suplemento y qué hacer con criterio. No son diagnósticos ni juicios sobre marc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028825"/>
                <a:gridCol w="2752725"/>
                <a:gridCol w="3333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uncio con antes y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de resultado y fotos sin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evidencia: pedir estudio y fabric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ase sin nombre de fabric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responsable ident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prar: no habría a quién recla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natu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alabra natural como argumento de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por efectos e intera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028825"/>
                <a:gridCol w="2752725"/>
                <a:gridCol w="3333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barazo o lac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etapa que cambia la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antes de tomar cualquier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ntoma después de tom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lpitaciones, insomnio, diarrea o ronch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guardar el envase y busc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ro distinto al ofre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o no aceptado o precio camb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lamar con comprobante ante el proveedor o la aut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antes de tomar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tuaciones en las que la decisión no se toma en la tienda. Embarazo y lactancia, niños y adolescentes, enfermedades crónicas como diabetes, hipertensión o problemas de riñón, medicamentos de uso diario, una cirugía programada y el antecedente de un trastorno de la conducta alimentaria son motivos para preguntar antes de tomar cualquier producto. No porque todo producto sea peligroso, sino porque la respuesta depende de la persona y de lo que ya toma. En esos casos, la pregunta correcta no es «me hará daño», sino «qué dice quien conoce mi ca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antes de tomar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se consulta después: si al empezar un producto aparecen palpitaciones, insomnio, diarrea, dolor de cabeza, cambios de ánimo, comezón o ronchas, se suspende y se busca valoración. Lleva el envase y anota la fecha de inicio. Y si alguien te ofrece un producto para «compensar» lo que comiste o para sustituir una comida, la respuesta es no: ningún suplemento es necesario para adelgazar ni reemplaza una alimentación suficiente y variada. El envase es la prueba y la fecha de inicio, el contexto; la memoria sola no sirve para reconstruir lo que pas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antes de tomarlo]]></a:t>
            </a:r>
          </a:p>
        </p:txBody>
      </p:sp>
      <p:pic>
        <p:nvPicPr>
          <p:cNvPr id="3" name="" descr="La frase, lo que sugiere y lo que hay que preguntar">
            <a:hlinkClick r:id="rId3" tooltip="La frase, lo que sugiere y lo que hay que preguntar"/>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romesas frecuentes y la pregunta que las pone a prueb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2-r01-oa05-suplementos-y-promesas"/>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y cómo reclam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agar, haz cinco preguntas: quién lo fabrica, qué promete exactamente, qué contiene, qué evidencia acompaña la promesa y quién lo recomienda. Si la respuesta es «todo el mundo lo usa», todavía no hay respuesta. Si la promesa cambia entre el anuncio y la etiqueta, hay un problema. Si el precio sube al momento de pagar o te agregan un cargo que no aceptaste, la ley te protege: el proveedor debe respetar lo ofrecido y no puede añadir cargos sin tu consentimiento (F-019). Anotar esas respuestas antes de pagar evita discusiones despué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y cómo reclam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no llegó o no era lo que se ofreció, puedes reclamar. La PROFECO enlista los derechos básicos de las personas consumidoras —información, educación, elección, seguridad, no discriminación, compensación y protección— y remite a la Ley Federal de Protección al Consumidor (F-020). Guarda el envase, la captura del anuncio y el comprobante: sin esos tres datos, el reclamo se vuelve una conversación de memoria. Denunciar también es una forma de cuidar a otros: el gesto cuesta minutos y puede evitar que otra persona pase por lo mism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y cómo reclamar · Procedimiento: auditar un suplemento antes de comprarl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otografía el anuncio comple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 la imagen o el mensaje donde aparece la promesa, con fecha y remitente. Sin ese respaldo, mañana solo queda tu recuerdo de lo que decí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y cómo reclamar · Procedimiento: auditar un suplemento antes de comprarl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al fabrican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el envase y el anuncio: nombre, domicilio y país. Si no aparece o solo hay un usuario de red social, la compra se detiene ahí.]]></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y cómo reclamar · Procedimiento: auditar un suplemento antes de comprarl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promesa de inform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raya las frases que prometen un resultado y las que solo describen el producto. Las primeras necesitan evidencia; las segundas, verificación en la etique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y cómo reclamar · Procedimiento: auditar un suplemento antes de comprarl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la evid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el estudio que sostiene la promesa: qué se midió, en cuántas personas y con qué resultado. Si la respuesta es un testimonio, todavía no hay estud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y cómo reclamar · Procedimiento: auditar un suplemento antes de comprarl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tu propia lis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os medicamentos que tomas, si estás embarazada o lactando y si tienes una condición de salud. Cualquiera de esos datos convierte la compra en consul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y cómo reclamar · Procedimiento: auditar un suplemento antes de comprarl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y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pras, guarda envase y comprobante y anota la fecha de inicio. Si no compras, escribe la razón: la próxima vez el criterio ya estará lis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y cómo reclamar · Caso trabajado: el mensaje que llegó por la noch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drea, caso ficticio con nombre inventado, recibió un mensaje con un producto «natural» que prometía perder grasa abdominal sin cambiar la alimentación. El precio tenía descuento por tiempo limitado y el anuncio mostraba dos fotos de antes y despué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y cómo reclamar · Caso trabajado: el mensaje que llegó por la noch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revis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el fabricante: no aparece. Busca los ingredientes: solo una lista parcial en la foto. Busca el estudio: hay un enlace a una nota que repite la promesa sin datos. Las tres respuestas son incomplet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y cómo reclamar · Caso trabajado: el mensaje que llegó por la noch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regun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a la vendedora: quién fabrica el producto, qué contiene y qué estudio sostiene la promesa. Recibe un audio con un testimonio y la frase «a muchas nos ha funcionado». Ninguna de las tres preguntas queda respondi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y cómo reclamar · Caso trabajado: el mensaje que llegó por la noch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drea no compra y guarda la conversación. En su lugar, agenda una consulta para hablar de su relación con la comida y de lo que quiere cambiar. La decisión no fue «no querer mejorar»: fue no pagar por una promesa sin responsa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y cómo reclamar]]></a:t>
            </a:r>
          </a:p>
        </p:txBody>
      </p:sp>
      <p:pic>
        <p:nvPicPr>
          <p:cNvPr id="3" name="" descr="Checklist antes de comprar un suplemento">
            <a:hlinkClick r:id="rId3" tooltip="Checklist antes de comprar un suplement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con el envase y el anuncio dela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2-r01-oa05-suplementos-y-promesas"/>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ar en el testimonio. Que a alguien le haya ido bien no dice qué habría pasado sin el producto ni si el cambio se debió a otra co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natural con seguro. El origen no garantiza seguridad ni eficacia; una planta puede tener efectos y interactuar con medicamentos.]]></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por urgencia. El descuento que vence hoy es una técnica de venta; una decisión de salud no se toma contra reloj.]]></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ir una comida por un producto. Ningún suplemento reemplaza una alimentación suficiente y variada ni resuelve por sí solo el problem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vase no dice quién lo fabrica, no compres: no hay responsable a quién reclam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omesa cambia entre el anuncio y la etiqueta, trata la diferencia como una señal de aler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promete curar o sustituir un tratamiento, la promesa salió de lo comprobabl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tás embarazada, lactando, tomas medicamentos o tienes una condición de salud, consulta antes de tomarl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un síntoma después de tomarlo, suspende, guarda el envase y busca valoración.]]></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tomar cualquier suplemento si estás embarazada o lactando, si el producto es para un niño o adolescente, si vives con una enfermedad crónica, si tomas medicamentos de uso diario, si tienes una cirugía programada o si hubo un trastorno de la conducta alimentari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y busca valoración si aparecen palpitaciones, insomnio, diarrea, dolor de cabeza, cambios de ánimo, comezón, ronchas o cualquier malestar que no existía antes. Lleva el envase y anota la fecha de inicio. Esta lección no diagnostica ni indica tratamientos ni sustitutos: describe cómo leer una promesa y cuándo pasar la decisión a un profesional.]]></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roducto se anunció con propiedades curativas que no puede comprobar, considera denunciarlo ante la autoridad sanitaria (F-03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frases de un anuncio exige más información antes de compr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iene vitaminas y minerale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imina la grasa abdominal sin cambiar lo que come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sulte a su médico antes de usarl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vase con treinta porcion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etiqueta no dice quién fabrica el producto y el vendedor solo comparte testimonios.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ar una sola unidad para proba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sistir en el dato y, si no aparece, no comprar.]]></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uiarse por el número de seguidores del vendedor.]]></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omarlo y suspender solo si aparece malest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e un producto sea natural garantiza que sea segur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ublicidad de un producto relacionado con la salud debe ser veraz y comproba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rase con lo que realmente apor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in esfuerz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línicamente probado» sin estudi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vase sin fabrican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iles lo usa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sulte a su médic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utoridad prestada, evidencia ausen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n responsable a quién reclam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pularidad que no es evid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dvertencia que no sustituye la información]]></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omesa de resultado sin cambio de conduc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comprar, revisa quién ___ el producto, qué ___ exactamente y qué evidencia la sostiene. Si el envase promete curar o sustituir un tratamiento, la promesa es una señal de ___.]]></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ato o frase según lo que aporta a la decis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to verifica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 exagerad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quiere consul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mbre y domicilio del fabricant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tenido neto y lot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sultado definitivo en una sema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in cambiar nada de lo que com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iles de personas ya lo usa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alpitaciones después de tomarl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mbarazo y deseo de tomarl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nvase sin fecha ni fabricante]]></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decide mal con un suplement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usco el nombre del fabricante en el envas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o lo que promete el anuncio con lo que dice la etiquet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anuncio dice «natural», lo tomo sin preguntar por mis medicamento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aparece comezón, suspendo y busco valoración.]]></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el comprobante por si necesito reclam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2-r01-oa05-suplementos-y-pr-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2-r01-oa05-suplementos-y-pr-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2-r01-oa05-suplementos-y-pr-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2-r01-oa05-suplementos-y-pr-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2-r01-oa05-suplementos-y-pr-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2-r01-oa05-suplementos-y-pr-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2-r01-oa05-suplementos-y-pr-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2-r01-oa05-suplementos-y-pr-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una promesa de un dato y sabes qué preguntar antes de pagar.]]></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frases y vuelve a clasificar los datos del ejercici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 anuncio de suplemento que hayas visto esta semana y escribe las cinco preguntas con las respuestas que tiene. ¿Cuántas quedan vacías? Esa cuenta es tu decisión.]]></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ompra inform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bric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nombre no hay a quién recla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que exige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tu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gen, no garantía de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stimo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riencia que no es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ntoma tras tom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y busc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ompra informad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2-r01-oa05-suplementos-y-promesas"/>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pagar una promes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inco preguntas antes de comprar un suplemen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pagar una promes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lo fabrica, qué promete exactamente, qué contiene, qué evidencia sostiene la promesa y quién lo recomienda. Si una falta, la compra esper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pagar una promes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antes y después no es evidenci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pagar una promes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muestra un resultado sin decir qué más cambió, cuántas personas lo intentaron ni qué habría pasado sin el produc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pagar una promes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una promesa sea engañosa según la le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pagar una promes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aun con datos verdaderos, se presenta de forma exagerada, parcial o tendenciosa e induce a error. No basta con que algo sea técnicamente cier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pagar una promes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aparece un síntoma después de tomarl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pagar una promes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spender, guardar el envase, anotar la fecha de inicio y buscar valoración. Llevar el producto ayuda a quien valor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pagar una promes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la decisión es de consulta y no de compr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pagar una promes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mbarazo o lactancia, en niños y adolescentes, con enfermedades crónicas, medicamentos de uso diario, cirugía programada o antecedente de trastorno de la conducta alimentari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uplemento no se juzga por la foto del antes y después, sino por el fabricante, la promesa, el contenido y la evidencia. Haz hoy el ejercicio con un anuncio real: cinco preguntas, cinco respuestas, y la decisión que salga. Si estás embarazada, tomas medicamentos o tienes una condición de salud, la respuesta es consulta, no compra. Para la siguiente lección, lleva una hoja con tres cosas que compras, preparas y a qué hora comes: con eso se arma el pla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1 · COFEPRIS, alerta sanitaria contra productos que se promocionaban con propiedades curativas no comprobadas · https://www.gob.mx/cofepris/es/articulos/cofepris-emite-alertas-sanitarias-contra-cinco-productos-engano · consulta: 2026-10-25 · alcance: Alcance federal en México: acto de autoridad de 2021 sobre productos que no pueden venderse ni anunciarse y recomendación de no comprarlos y denunciar. Es un caso documentado, no una lista vigente de product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ículos 32 y 42 (texto vigente, última reforma DOF 12-12-2025) · http://www.diputados.gob.mx/LeyesBiblio/pdf/LFPC.pdf · consulta: 2026-10-25 · alcance: Alcance federal en México: la publicidad debe ser veraz, comprobable y no engañosa; el proveedor debe entregar lo ofrecido en la publicidad. No regula suplementos en particular ni fija sanciones concret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5-suplementos-y-promesas"/>
              </a:rPr>
              <a:t><![CDATA[Suplementos y promesas de adelgazamiento: reconocer un engaño antes de pag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Alcance federal en México, autoridad de protección al consumidor: enlista los derechos básicos y remite a la Ley Federal de Protección al Consumidor. Es divulgación oficial, no una norma.]]></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2026-10-26T06:01:43Z</dcterms:created>
  <dcterms:modified xsi:type="dcterms:W3CDTF">2026-10-26T06:01:43Z</dcterms:modified>
  <dc:title>Suplementos y promesas de adelgazamiento: reconocer un engaño antes de pagarlo</dc:title>
  <dc:description>Presentación editable del OA «Suplementos y promesas de adelgazamiento: reconocer un engaño antes de pagarlo». Enlace: https://saludyestetica.lumbre.lat/object/sye-c02-r01-oa05-suplementos-y-promesas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