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4-agua-segun-cada-person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dratación y necesidades individuales: qué señales orientan y cuándo consult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botellas y ninguna regla universal»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ñales que puedes observar»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ñales que puedes observar»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ñales que puedes observar»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cambia la necesidad el mismo dí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Hidratarse: observar, beber, revisar,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ciclo diario que empieza en las señales y termina en la consulta cuando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beber y cómo leer el envas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rganizarlo sin contar mililitro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 circunstancia decide más que una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cambia en cada situación y cuál es la respuesta proporcio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la respuesta es consult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ueba de tres días para conocer tu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tres días com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busques un día perfecto: elige tres días normales, uno de ellos con la actividad más intensa de la semana. Ten una hoja con cuatro columnas: circunstancia, sed, orina y molest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ueba de tres días para conocer tu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Observa sin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los tres días anota lo que pasa sin cambiar todavía lo que haces. Si modificas la costumbre al mismo tiempo que la mides, el registro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ueba de tres días para conocer tu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a media mañana y a medi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el color de la orina en esos dos momentos, no solo al despertar. Anota también si la boca está seca y si hay dolor de cabeza o cansa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ueba de tres días para conocer tu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Marca las circunsta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calor, ejercicio, viaje, fiebre, medicamento nuevo o comida fuera de casa. Esa columna explica las otras tres y evita conclusiones apresu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ueba de tres días para conocer tu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cide un solo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cer día, elige un cambio que dependa de ti y que puedas repetir: llevar agua, beber con cada comida o adelantar el primer vaso. Un cambio, no ci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ueba de tres días para conocer tu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pite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uelve a observar tres días después del ajuste. Si la sed o la orina no cambian, o si hay dolor, sangre o hinchazón, consulta en lugar de seguir ajus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s dos bote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y Uriel, casos ficticios con nombres inventados, comparten oficina. Ella bebe por costumbre; él solo cuando la sed aparece. Los dos comen en el mismo lugar y ninguno tiene una indicación médica de restringir líqu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s dos bote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tres días anotan circunstancia, sed, orina y molestias. El martes hizo calor y Uriel tuvo orina oscura al mediodía; el miércoles, con agua a la mano, se aclaró. Marisol no tuvo cam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s dos bote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riel lleva una botella al escritorio y bebe con la comida; no fija una meta numérica. Marisol mantiene su costumbre y añade un vaso en la tarde los días de calor. Ninguno cambia su alimentación por est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s dos bote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Lo que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oja queda con fecha, circunstancia y el ajuste elegido. La semana siguiente se revisa si la orina del mediodía se mantiene clara. El registro no mide litros: mide la relación entre lo que hacen y lo que sien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hidratación cotid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en dos minutos, sin contar milili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necesidad cambia con el cuerpo, el clima, la actividad y el estado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ecesidad de líquidos es individual y cambia con el día. Deducir una enfermedad de la cantidad que alguien bebe es un salto que esta lección no per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norma mexicana de orientación alimentaria pone el agua simple como base, sin fijar cantidades (F-03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4-agua-segun-cada-person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notar la observación, beber agua y consultar si persiste o hay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orina del día puede ser oscura; la que sigue oscura a media mañana es un dato que se registra. Si persiste, hay dolor o sangre,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lor y la frecuencia de la orina son señales prácticas de hidratación, no un medio de diagnóstico (F-03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4-agua-segun-cada-person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ecesidad cambia con el tamaño corporal, el clima, la actividad, la dieta, los medicamentos y el estado de salud. Una cifra única no puede cubrir esa var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gua simple es la base de la hidratación, pero la norma no fija cantidades por persona (F-03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4-agua-segun-cada-person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bebidas distintas del agua pueden hidratar, pero suman azúcares, cafeína, alcohol o edulcorantes. Por eso el agua simple es la base y las demás son ex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043 promueve el agua simple potable como fuente principal de hidratación (F-035); los envases con excesos llevan sellos (F-03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4-agua-segun-cada-person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d normal después de un día caluroso → Beber agua simple y seguir observ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rina oscura que se aclara en el día → Hidratación suficiente; mantener el há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d que no cede aunque bebas → Consultar; no es cuestión de más v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dicación médica de restringir líquidos → Respetar la indicación por encima de la regla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observación tiene una respuesta distinta y solo una de ellas se resuelve bebiendo más (F-03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4-agua-segun-cada-person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imple · orina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gua simple es la base; la sed y la orina orientan; la sed persistente se lleva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043 promueve el agua simple potable como fuente principal de hidratación (F-03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4-agua-segun-cada-person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levar agua al trabajo → Todos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Beber con las comidas → Todos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visar la orina a media mañana → Todos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umentar la atención al agua en un día de calor → Según la circu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justar líquidos si un profesional lo indicó → Según la circu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ustituir el agua por refresco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Ignorar una sed que no cede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Tomar una bebida deportiva en cada comida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anclajes diarios sostienen el hábito; las circunstancias piden ajustes; algunas acciones no se hacen (F-035, F-03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4-agua-segun-cada-person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hoy hace calor y no tengo sed, decido no beber hasta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lor aumenta la pérdida de líquidos y la sed puede llegar tarde. Esperar a la noche por no tener sed es exactamente el error que la lección pre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d no siempre es puntual; el contexto y la orina completan la información (F-03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4-agua-segun-cada-person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tu día de ayer: ¿en qué momentos tuviste agua a la mano y en cuáles no? Escribe una sola circunstancia que cambió tu sed y un ajuste que dependa de ti, sin fijar una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xiste una cantidad de agua que sirva para todas l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necesidad cambia con el cuerpo, el clima, la actividad, la dieta, los medicamentos y el estado de salud. Lo universal es que el agua simple sea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conviene mirar además de la s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boca y la garganta secas, el color y la frecuencia de la orina, el dolor de cabeza leve y el cansancio sin causa clara. Ninguna, por sí sola, nombra una enfer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lee el color de la or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lara o amarillo pálido sugiere buena hidratación; oscura sugiere pérdida de líquido. La primera del día puede ser oscura; si sigue así a media mañana, se anota y se consulta si pers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un profesional me indicó restringir líqu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spetar esa indicación por encima de cualquier regla general y preguntar antes de modificarla. La sed no anula una indicación mé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la respuesta es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d que no cede, orina oscura que no cambia, dolor o sangre al orinar, hinchazón, mareo, confusión o desmayo; también fiebre, vómito o diarrea que no mejo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4-agua-segun-cada-person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818" r:id="rId1"/>
    <p:sldLayoutId id="2482010819" r:id="rId2"/>
    <p:sldLayoutId id="2482010820" r:id="rId3"/>
    <p:sldLayoutId id="248201082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4a2945c90fe3b4134da3b897879555af181304b71fba1841.jpg"/>
  <Relationship Id="rId3" Type="http://schemas.openxmlformats.org/officeDocument/2006/relationships/hyperlink" Target="https://saludyestetica.lumbre.lat/object/sye-c02-r01-oa04-agua-segun-cada-person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4a2945c90fe3b4134da3b897879555af181304b71fba1842.jpg"/>
  <Relationship Id="rId3" Type="http://schemas.openxmlformats.org/officeDocument/2006/relationships/hyperlink" Target="https://saludyestetica.lumbre.lat/object/sye-c02-r01-oa04-agua-segun-cada-persona"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02-r01-oa04-agua-segun-cada-persona" TargetMode="External"/>
  <Relationship Id="rId4" Type="http://schemas.openxmlformats.org/officeDocument/2006/relationships/hyperlink" Target="https://saludyestetica.lumbre.lat/object/sye-c02-r01-oa04-agua-segun-cada-person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02-r01-oa04-agua-segun-cada-persona" TargetMode="External"/>
  <Relationship Id="rId4" Type="http://schemas.openxmlformats.org/officeDocument/2006/relationships/hyperlink" Target="https://saludyestetica.lumbre.lat/object/sye-c02-r01-oa04-agua-segun-cada-person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02-r01-oa04-agua-segun-cada-persona" TargetMode="External"/>
  <Relationship Id="rId4" Type="http://schemas.openxmlformats.org/officeDocument/2006/relationships/hyperlink" Target="https://saludyestetica.lumbre.lat/object/sye-c02-r01-oa04-agua-segun-cada-persona"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hyperlink" Target="https://saludyestetica.lumbre.lat/object/sye-c02-r01-oa04-agua-segun-cada-persona"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4-agua-segun-cada-persona"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idrat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cesidad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dividu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ñ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rient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2-r01-oa04-agua-segun-cada-person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á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sult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2-r01-oa04-agua-segun-cada-person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cuándo beber y cuándo consultar a partir de señales observables —sed, boca, orina y molestias—, ajustar la hidratación a las circunstancias de cada día y registrar lo observado sin fijar una cantidad universal.]]></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hidratación sin reglas fijas: qué señales orientan, qué circunstancias cambian la necesidad, cómo elegir qué beber y en qué momento la respuesta es una consulta profesion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idratación · agua simple · necesidades individuales · autocuidado · señales del cuerp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dratación y necesidades individuales: qué señales orientan y cuándo consul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quieren ordenar su hidratación sin contar litros ni seguir reglas ajenas. No requiere experiencia previa, no sustituye la valoración de un profesional de la salud y no habilita para ejercer una profesión sanitaria.]]></a:t>
            </a:r>
          </a:p>
        </p:txBody>
      </p:sp>
      <p:sp>
        <p:nvSpPr>
          <p:cNvPr id="11" name=""/>
          <p:cNvSpPr txBox="1"/>
          <p:nvPr/>
        </p:nvSpPr>
        <p:spPr>
          <a:xfrm>
            <a:off x="514350" y="29527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once de la mañana en una oficina y sobre la mesa hay dos botellas. Marisol —caso ficticio, nombre inventado— llena la suya cada mañana y la termina sin pensar; Uriel bebe dos vasos con la comida y casi nunca siente 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dratación y necesidades individuales: qué señales orientan y cuándo consul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trabajan sentados, los dos comen en el mismo lugar y ninguno sabe decir por qué bebe lo que bebe. Cuando alguien comenta que «hay que tomar dos litros al día», Marisol se queda tranquila y Uriel se siente en falta. Ninguno de los dos aprendió algo útil.]]></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que sí sirve no es cuántos litros, sino qué señales indican que la hidratación va bien, qué circunstancias cambian la necesidad y en qué momento la respuesta ya no es un vaso de agua sino una consul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botellas y ninguna regla univers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y Uriel comparten oficina y una discusión recurrente. Ella bebe por costumbre y sin mirar; él bebe cuando la sed aparece. Ninguno de los dos está haciendo algo mal por el simple hecho de beber distinto. La necesidad de líquidos cambia con el tamaño corporal, el clima, la actividad, lo que se come, los medicamentos y el estado de salud. Por eso no existe una cifra que sirva para todas las personas ni para todos los días de una misma persona. Copiar la botella de alguien más no es un método: es una coincidenc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botellas y ninguna regla univers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mexicana de orientación alimentaria es clara en un punto que sí es universal: el agua simple potable es la fuente principal de hidratación (F-035). Esa frase no fija una cantidad; fija una prioridad. Y la prioridad importa, porque buena parte de lo que se bebe en un día no es agua: refrescos, jugos, bebidas saborizadas y preparados con azúcar. Antes de discutir cuántos vasos, conviene resolver qué se bebe. La pregunta por el volumen solo tiene sentido después de revisar qué hay en el vaso: la cifra es la última pregunta, no la prime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que puedes observ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d es la señal más conocida y suele funcionar: aparece cuando el cuerpo pide líquido. No es infalible. En personas mayores puede llegar tarde, y en días de mucho trabajo o de distracción se ignora con facilidad. Por eso conviene apoyarse en más de una señal: la boca y la garganta secas, la orina y su frecuencia, el dolor de cabeza leve o el cansancio sin causa clara. Ninguna de estas señales, por sí sola, dice qué está pasando; sirven para orientar una decisión cotidiana, no para nombrar una enfermed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que puedes observ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rina es el indicador práctico más útil. Un color claro o amarillo pálido sugiere que la hidratación va bien; un tono oscuro y concentrado sugiere que el cuerpo ha perdido líquido. Hay que leerlo con contexto: la primera orina de la mañana suele ser más oscura y eso es esperable. Lo que no es esperable es que siga oscura a media mañana, que la frecuencia cambie sin explicación o que aparezca dolor o sangre. Esas observaciones se anotan y se llevan a consulta; no se resuelven bebiendo más y esperan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que puedes observ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observar señales y a decidir cuándo consultar; no diagnostica, no fija cantidades y no sustituye una consulta.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d que no cede no se resuelve con más agu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sed persiste aunque bebas, si la orina no se aclara o si hay dolor, sangre o hinchazón, el paso siguiente es una valoración. Insistir con más líquidos puede retrasar la aten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que puedes observ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rueba de tres día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 circunstancia, sed, color de la orina y molestias durante tres días. Al final elige un solo ajuste. Sin litros, sin mililitros y sin metas ajen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cambia la necesidad el mismo 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ircunstancias que aumentan la pérdida de líquidos y que no dependen de la voluntad: calor y humedad, actividad física, fiebre, vómito o diarrea, aire muy seco y altitud. También hay etapas y condiciones que cambian la necesidad: el embarazo y la lactancia, la vejez, algunas enfermedades renales o cardiacas y ciertos medicamentos. En estos casos, la pregunta «cuánto debo beber» tiene una respuesta distinta para cada persona y, a veces, una indicación profesional que manda sobre cualquier consejo gener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cambia la necesidad el mismo 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indicación profesional es un límite real y conviene decirlo sin rodeos: si un profesional te pidió restringir líquidos por una condición de corazón o de riñón, esa instrucción no se negocia con una regla de internet. Lo mismo vale para quien toma diuréticos o tiene indicación de control de líquidos. En el extremo contrario, hay quien bebe muy poco porque no siente sed y no lo nota. En ambos casos, el criterio no es una cifra: es la circunstancia, la indicación y las señales observadas. Cuando existe una indicación profesional, la conversación con quien la emitió es la única vía para ajustar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cambia la necesidad el mismo día]]></a:t>
            </a:r>
          </a:p>
        </p:txBody>
      </p:sp>
      <p:pic>
        <p:nvPicPr>
          <p:cNvPr id="3" name="" descr="Hidratarse: observar, beber, revisar, ajustar">
            <a:hlinkClick r:id="rId3" tooltip="Hidratarse: observar, beber, revisar, ajustar"/>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ciclo diario que empieza en las señales y termina en la consulta cuando hace fal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2-r01-oa04-agua-segun-cada-person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beber y cómo leer el enva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gua simple potable es la base (F-035). Las demás bebidas hidratan, pero además aportan otras cosas: azúcares libres, cafeína, alcohol o edulcorantes. En México, los envases de alimentos y bebidas preenvasados llevan sellos de advertencia cuando superan los criterios de nutrimentos críticos, y la norma prohíbe ciertas declaraciones saludables cuando el producto ostenta un sello (F-034). Voltear el envase y mirar los octágonos toma segundos y cambia la elección mucho más que una discusión sobre marc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beber y cómo leer el enva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bebida con sello no está prohibida ni es veneno: es un producto que declara un exceso y que conviene tomar como excepción, no como base. El error frecuente es sustituir el agua por una bebida «con vitaminas» o «con electrolitos» sin preguntar si hace falta. Si tu actividad es moderada y tu alimentación es variada, probablemente no necesitas una bebida deportiva; si sudas mucho durante periodos largos, esa decisión se consulta. Ninguna bebida compensa una alimentación pobre y ninguna es un tratamie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beber y cómo leer el env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cotidianas de hidratación y qué hacer con criterio. No son diagnósticos: son decisiones de cuida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952625"/>
                <a:gridCol w="2514600"/>
                <a:gridCol w="3648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de calor y poca agua a l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d tardía, boca seca, orina oscura al medio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rcar el agua, beber con las comidas y revisar a media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rcicio largo o sudor abund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d intensa, ropa empapada, cansa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ber antes y después; si el esfuerzo es intenso,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ebre, vómito o diar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 rápida de líquidos y menos or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sin esperar a que la sed decida, sobre todo en niños y may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952625"/>
                <a:gridCol w="2514600"/>
                <a:gridCol w="3648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barazo o lac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sed y más pérd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r la indicación de quien atiende el embarazo o la lac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amento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de sed, de orina o de 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el cambio y preguntar a quien lo indic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cación de restringir líqu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d que choca con una indicación méd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etar la indicación y preguntar cómo manej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ganizarlo sin contar mililitr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de hidratación útil no se lleva en la cabeza: se lleva en el entorno. Tener agua a la vista donde trabajas, beber con cada comida, dejar un vaso junto a la cama y beber después de ir al baño son anclajes que no dependen de la memoria. Si el agua no está a la vista, el hábito depende de recordarla, y recordarla es lo primero que se pierde en un día ocupado. En días de calor o de ejercicio, el anclaje cambia: se bebe antes y después de la actividad, no solo cuando la sed aprieta. La pregunta operativa no es «cuánto me falta», sino «en qué momentos del día tengo agua a la ma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ganizarlo sin contar mililitr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onocer tu propio patrón, haz una prueba de tres días y anota cuatro cosas: la circunstancia del día, la sed que sentiste, el color de la orina a media mañana y cualquier molestia. No hacen falta litros ni mililitros: el registro busca relación entre lo que haces y lo que sientes. Al tercer día se lee y se decide un solo ajuste, por ejemplo, adelantar el agua de la tarde o llevar una botella al trabajo. Un ajuste a la vez se sostiene; cinco cambios a la vez se abandonan. La hoja se guarda tres días y se relee; no se convierte en un registro eterno ni en una tarea má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ganizarlo sin contar mililitros]]></a:t>
            </a:r>
          </a:p>
        </p:txBody>
      </p:sp>
      <p:pic>
        <p:nvPicPr>
          <p:cNvPr id="3" name="" descr="La circunstancia decide más que una cifra">
            <a:hlinkClick r:id="rId3" tooltip="La circunstancia decide más que una cifr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cambia en cada situación y cuál es la respuesta proporcion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2-r01-oa04-agua-segun-cada-person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respuesta es consul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se manejan con un vaso de agua. La sed persistente que no cede aunque bebas, la orina muy oscura que no cambia en el día, la necesidad de orinar mucho más o mucho menos, el dolor al orinar, la sangre en la orina, la hinchazón de piernas o párpados, el mareo, la confusión o el desmayo son motivos para consultar. También lo es la fiebre, el vómito o la diarrea que no mejoran, sobre todo en niños y personas mayores, donde la deshidratación avanza rápido. La sed intensa que aparece de golpe, sin relación con calor o ejercicio, también se comen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respuesta es consul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clasifica enfermedades ni indica tratamientos: enseña a observar y a decidir cuándo pasar la decisión a un profesional. Si el cambio de sed o de orina aparece después de empezar un medicamento, se anota el nombre, la fecha y el cambio observado, y se consulta a quien lo indicó. Esa nota vale más que cualquier búsqueda en internet y evita que la conversación empiece de cero. Observar con método es una forma de cuidado; insistir con remedios caseros, no. Y si la duda es sobre un producto que promete mejorar la hidratación, la siguiente lección da criterios para leerl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espuesta es consultar · Procedimiento: prueba de tres días para conocer tu hidratación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tres días comun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busques un día perfecto: elige tres días normales, uno de ellos con la actividad más intensa de la semana. Ten una hoja con cuatro columnas: circunstancia, sed, orina y molesti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espuesta es consultar · Procedimiento: prueba de tres días para conocer tu hidratación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sin correg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los tres días anota lo que pasa sin cambiar todavía lo que haces. Si modificas la costumbre al mismo tiempo que la mides, el registro no sir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espuesta es consultar · Procedimiento: prueba de tres días para conocer tu hidratación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a media mañana y a media tard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el color de la orina en esos dos momentos, no solo al despertar. Anota también si la boca está seca y si hay dolor de cabeza o cansanc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espuesta es consultar · Procedimiento: prueba de tres días para conocer tu hidratación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las circunstanci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alor, ejercicio, viaje, fiebre, medicamento nuevo o comida fuera de casa. Esa columna explica las otras tres y evita conclusiones apresurad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espuesta es consultar · Procedimiento: prueba de tres días para conocer tu hidratación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un solo ajus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cer día, elige un cambio que dependa de ti y que puedas repetir: llevar agua, beber con cada comida o adelantar el primer vaso. Un cambio, no cinc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espuesta es consultar · Procedimiento: prueba de tres días para conocer tu hidratación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ite la prueb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uelve a observar tres días después del ajuste. Si la sed o la orina no cambian, o si hay dolor, sangre o hinchazón, consulta en lugar de seguir ajustan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espuesta es consultar · Caso trabajado: las dos botell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y Uriel, casos ficticios con nombres inventados, comparten oficina. Ella bebe por costumbre; él solo cuando la sed aparece. Los dos comen en el mismo lugar y ninguno tiene una indicación médica de restringir líquid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espuesta es consultar · Caso trabajado: las dos botell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tres días anotan circunstancia, sed, orina y molestias. El martes hizo calor y Uriel tuvo orina oscura al mediodía; el miércoles, con agua a la mano, se aclaró. Marisol no tuvo cambi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espuesta es consultar · Caso trabajado: las dos botell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riel lleva una botella al escritorio y bebe con la comida; no fija una meta numérica. Marisol mantiene su costumbre y añade un vaso en la tarde los días de calor. Ninguno cambia su alimentación por esta prueb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espuesta es consultar · Caso trabajado: las dos botell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regist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queda con fecha, circunstancia y el ajuste elegido. La semana siguiente se revisa si la orina del mediodía se mantiene clara. El registro no mide litros: mide la relación entre lo que hacen y lo que sient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respuesta es consultar]]></a:t>
            </a:r>
          </a:p>
        </p:txBody>
      </p:sp>
      <p:pic>
        <p:nvPicPr>
          <p:cNvPr id="3" name="" descr="Checklist de hidratación cotidiana">
            <a:hlinkClick r:id="rId3" tooltip="Checklist de hidratación cotidian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en dos minutos, sin contar mililitr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2-r01-oa04-agua-segun-cada-persona"/>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r una cifra igual para todos. La necesidad cambia con el cuerpo, el clima, la actividad y la salud; una cifra única convierte una orientación en una regla fal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eber solo cuando la boca está seca. La sed y la sequedad llegan tarde en algunas personas; el color de la orina y la rutina completan la informació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agua por bebidas azucaradas. Hidratan, pero suman azúcares libres y a menudo traen sello de advertencia; no son la base del dí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gnorar una orina oscura que no cambia. La primera del día puede ser oscura; si sigue así a media mañana o hay dolor o sangre, se consul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sed, bebe agua simple; no esperes a que la boca esté sec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ía es caluroso o hay ejercicio, acerca el agua antes de la actividad y vuelve a beber despué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fesional te indicó restringir líquidos, esa indicación manda sobre cualquier regla general.]]></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sed no cede, la orina sigue oscura o aparece dolor, sangre o hinchazón, consul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s a cambiar un hábito, cambia uno y anótalo; el registro dice más que la memori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uando la sed no cede aunque bebas, cuando la orina permanece oscura durante el día, cuando orinas mucho más o mucho menos que de costumbre, cuando hay dolor o sangre al orinar, hinchazón de piernas o párpados, mareo, confusión o desmay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cuando la fiebre, el vómito o la diarrea no mejoran, sobre todo en niños y personas mayores, y cuando el cambio aparece después de empezar un medicamento. Si un profesional te indicó restringir líquidos, respeta esa indicación y pregunta cualquier duda antes de modificarla.]]></a:t>
            </a:r>
          </a:p>
        </p:txBody>
      </p:sp>
      <p:sp>
        <p:nvSpPr>
          <p:cNvPr id="10" name=""/>
          <p:cNvSpPr txBox="1"/>
          <p:nvPr/>
        </p:nvSpPr>
        <p:spPr>
          <a:xfrm>
            <a:off x="685800" y="27908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agnostica ni indica tratamientos: describe señales y el momento de pasar la decisión a un profesional. Para una urgencia con pérdida de conciencia o dificultad para respirar, acude al servicio de emergenci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personas de la misma edad beben cantidades muy distintas y ambas se sienten bien. ¿Qué explica mejor la diferenc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una de las dos está deshidratada sin saberl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necesidad cambia con el cuerpo, el clima, la actividad y el estado de salud.]]></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de menos vasos tiene un problema de riñón.]]></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de más vasos sigue una regla que sirve para tod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media mañana la orina sigue oscura y concentrada, aunque bebiste.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perar a la tarde, porque siempre se aclar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omar una bebida deportiva para recuperar electrolitos.]]></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la observación, beber agua y consultar si persiste o hay dolo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r de beber para no diluir la ori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misma cantidad de agua sirve para todas las personas y para todos los dí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gua simple potable es la fuente principal de hidratación; las otras bebidas aportan además otros ingredient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observación con la respues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d normal después de un día caluros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rina oscura que se aclara en el dí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d que no cede aunque beb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ndicación médica de restringir líquido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idratación suficiente; mantener el hábit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sultar; no es cuestión de más vas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petar la indicación por encima de la regla gener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eber agua simple y seguir observan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base de la hidratación es el agua ___ potable. La sed y el color de la ___ son señales prácticas, y la sed que no cede es motivo para ___.]]></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cuándo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odos los día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gún la circunstanci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unc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levar agua al trabaj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eber con las comid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visar la orina a media maña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umentar la atención al agua en un día de calo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justar líquidos si un profesional lo indicó]]></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ustituir el agua por refresc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Ignorar una sed que no ced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Tomar una bebida deportiva en cada comid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decide mal con su hidrata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el color de mi orina a media mañan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levo una botella de agua al escritorio y bebo con las comida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hoy hace calor y no tengo sed, decido no beber hasta la noche.]]></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o si la sed cambió después de empezar un medicament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la sed no cede, pido valor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2-r01-oa04-agua-segun-cada-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2-r01-oa04-agua-segun-cada-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2-r01-oa04-agua-segun-cada-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2-r01-oa04-agua-segun-cada-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2-r01-oa04-agua-segun-cada-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2-r01-oa04-agua-segun-cada-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2-r01-oa04-agua-segun-cada-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2-r01-oa04-agua-segun-cada-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as señales que orientan y sabes cuándo la hidratación deja de ser un ajuste cotidian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circunstancias y vuelve a clasificar las acciones del ejercici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tu día de ayer: ¿en qué momentos tuviste agua a la mano y en cuáles no? Escribe una sola circunstancia que cambió tu sed y un ajuste que dependa de ti, sin fijar una cantidad.]]></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hidrat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útil, no siempre pun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na cl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práctica de hidra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na oscura persist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o d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simp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de la hidratación di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ricción méd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da sobre la regla gen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hidrat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2-r01-oa04-agua-segun-cada-persona"/>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idratarte sin reglas ajena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xiste una cantidad de agua que sirva para todas las person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idratarte sin reglas ajena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necesidad cambia con el cuerpo, el clima, la actividad, la dieta, los medicamentos y el estado de salud. Lo universal es que el agua simple sea la bas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idratarte sin reglas ajena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conviene mirar además de la se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idratarte sin reglas ajena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boca y la garganta secas, el color y la frecuencia de la orina, el dolor de cabeza leve y el cansancio sin causa clara. Ninguna, por sí sola, nombra una enfermeda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idratarte sin reglas ajena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lee el color de la orin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idratarte sin reglas ajena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lara o amarillo pálido sugiere buena hidratación; oscura sugiere pérdida de líquido. La primera del día puede ser oscura; si sigue así a media mañana, se anota y se consulta si persist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idratarte sin reglas ajena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un profesional me indicó restringir líquid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idratarte sin reglas ajena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petar esa indicación por encima de cualquier regla general y preguntar antes de modificarla. La sed no anula una indicación médic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idratarte sin reglas ajena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la respuesta es consult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idratarte sin reglas ajena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d que no cede, orina oscura que no cambia, dolor o sangre al orinar, hinchazón, mareo, confusión o desmayo; también fiebre, vómito o diarrea que no mejora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idratarse no es cumplir una cifra: es leer señales, mirar el contexto y beber agua simple como base. Haz hoy la prueba de tres días con una hoja de cuatro columnas y elige un solo ajuste. Si la sed no cede, la orina no se aclara o aparece dolor, sangre o hinchazón, no insistas: consulta. Para la siguiente lección, lleva tu registro y una pregunta: ¿qué producto o promesa te ha hecho dudar en el anaque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5 · NOM-043-SSA2-2012, Servicios básicos de salud. Promoción y educación para la salud en materia alimentaria. Criterios para brindar orientación · consulta: 2026-10-25 · alcance: Alcance federal en México: dieta correcta, Plato del Bien Comer y agua simple potable como fuente principal de hidratación. No fija cantidades ni planes individuales; su numeral 1.2 obliga a quienes hacen orientación alimentaria dentro del Sistema Nacional de Salu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4 · NOM-051-SCFI/SSA1-2010, Especificaciones generales de etiquetado para alimentos y bebidas no alcohólicas preenvasados, y su Modificación de 2020 (etiquetado frontal) · https://dof.gob.mx/2020/SEECO/NOM_051.pdf · consulta: 2026-10-25 · alcance: Alcance federal en México, etiquetado de alimentos y bebidas preenvasados: sellos de advertencia, nutrimentos críticos y límites a las declaraciones saludables cuando hay sello. No se aplica a granel ni fija dietas, porciones o menú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4-agua-segun-cada-persona"/>
              </a:rPr>
              <a:t><![CDATA[Hidratación y necesidades individuales: qué señales orientan y cuándo consu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2026-10-26T06:02:25Z</dcterms:created>
  <dcterms:modified xsi:type="dcterms:W3CDTF">2026-10-26T06:02:25Z</dcterms:modified>
  <dc:title>Hidratación y necesidades individuales: qué señales orientan y cuándo consultar</dc:title>
  <dc:description>Presentación editable del OA «Hidratación y necesidades individuales: qué señales orientan y cuándo consultar». Enlace: https://saludyestetica.lumbre.lat/object/sye-c02-r01-oa04-agua-segun-cada-persona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