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2-r01-oa03-lectura-de-etiqueta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tura crítica de etiquetas: sellos, leyendas y promesas de adelgazamiento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tura crítica de etiquetas: sellos, leyendas y promesas de adelgazamiento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capas de información en un mismo envase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sello advierte, no clasifica» (2 de 4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sello advierte, no clasifica» (3 de 4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sello advierte, no clasifica» (4 de 4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ista de ingredientes y las leyendas obligatoria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Leer una etiqueta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iempre en el mismo orden, para que la promesa no tape la advert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el frente presume lo que el sello adviert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mesas de adelgazamiento: la señal de alerta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Qué dice cada parte del env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puedes concluir y lo que no, sin convertir un sello en un veredi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en la tienda en un minuto y cuándo consulta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leer un envase en seis pasos verifica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Cuenta los sell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ira el frente y anota cuántos octágonos trae y de qué nutrimento son. Si hay más de uno, el orden es siempre el mismo: calorías, azúcares, grasas saturadas, grasas trans y so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leer un envase en seis pasos verifica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Busca las leyen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visa si aparece la leyenda de edulcorantes o la de cafeína. Su presencia te dice que el ingrediente está y que el producto no se recomienda en niñ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leer un envase en seis pasos verifica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Lee la lista de ingred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si los ingredientes concuerdan con lo que el frente promete. Si el producto se anuncia sin azúcar y aparece la leyenda de edulcorantes, ya tienes una contradicción que ano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leer un envase en seis pasos verifica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Contrasta la decla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l envase promete un beneficio de salud y trae sello, la norma prohíbe esa declaración. Si promete bajar de peso sin cambiar nada, es publicidad, no info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leer un envase en seis pasos verifica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Decide con la ro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gunta si el producto aporta algo a las comidas de la semana o solo ocupa lugar. Un producto con sellos puede quedarse si se consume poco; uno que promete reemplazar comidas,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leer un envase en seis pasos verifica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Registra y con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qué compraste y por qué. Si una promesa resultó falsa, guarda el envase y el comprobante: con eso se puede presentar una queja ante la autoridad de consu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el yogur con dos sellos y el batido milag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Adriana, nombre inventado, 45 años, compara un yogur con dos octágonos y la frase «fortalece tus defensas» con un batido que promete reemplazar una comida y bajar de peso. Ninguno de los dos declara cifras que ella pueda compro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el yogur con dos sellos y el batido milag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Qué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yogur trae sello de azúcares y de grasas saturadas, y aun así promete un beneficio de salud: la norma prohíbe esa combinación. El batido no muestra sellos en el frente, pero promete bajar de peso sin cambiar nada, que es una promesa comercial y no un dato comprob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el yogur con dos sellos y el batido milag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Qué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yogur se queda como opción ocasional, sin comprarlo por la frase del frente. El batido no se compra: no reemplaza una comida y su promesa no es comprobable. Se elige un yogur natural y se agrega fruta de la ro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el yogur con dos sellos y el batido milag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Qué se regist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la nota: producto, sellos, leyenda y promesa. Si el batido se hubiera comprado, el envase y el ticket servirían para reclamar. La decisión de hoy se apoya en lo que el envase declara, no en lo que prome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hecklist frente al anaqu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 completa antes de poner el producto en el car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producto tiene exceso de un nutrimento crí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ello advierte sobre un nutrimento crítico en exceso: azúcares libres, grasas saturadas, grasas trans, sodio o calorías. No es una prohibición ni una frecuencia obligat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M-051-SCFI/SSA1-2010 y su Modificación de 2020, numerales 3.38 y 3.45 (F-03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2-r01-oa03-lectura-de-etiqueta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una contradicción: con sello no se permiten declaraciones sobre ese nutri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norma prohíbe declaraciones de propiedades nutrimentales relacionadas con el nutrimento que aparece en el sello, y prohíbe del todo las declaraciones de propiedades saludables cuando hay se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M-051, numeral 6.3, incisos a y b (F-03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2-r01-oa03-lectura-de-etiqueta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norma no se aplica a granel y la ausencia de sellos solo significa que no se cumplió el supuesto para ponerlos. No es un certificado de salu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mpo de aplicación de la NOM-051, numeral 1, que excluye los alimentos a granel (F-03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2-r01-oa03-lectura-de-etiquetas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eyenda es obligatoria y va en mayúsculas: «CONTIENE EDULCORANTES, NO RECOMENDABLE EN NIÑO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M-051, numeral 7.1.3 (F-03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2-r01-oa03-lectura-de-etiqueta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Octágono negro → Exceso de un nutrimento crí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nda frontal → Edulcorantes o cafeína añad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 de ingredientes → Qué lleva el produ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 del fabricante → Lo que la marca afirma del produ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parte del envase responde a una pregunta distinta y ninguna sustituye a las otras (F-034, numerales 3.45, 7.1.3 y 7.1.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2-r01-oa03-lectura-de-etiquetas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nutrimentos · leyenda · saluda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sellos advierten sobre nutrimentos críticos; las leyendas avisan de edulcorantes o cafeína; con sello, la norma prohíbe las declaraciones de propiedades salud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M-051, numerales 1, 3.38, 6.3 y 7.1.3 (F-03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2-r01-oa03-lectura-de-etiquetas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os octágonos del frente → Se mira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orden de los sellos → Se mira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leyenda de edulcorantes → Se mira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lista de ingredientes → Se mira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adjetivo «natural» del frente → No sirve para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promesa de bajar de peso → No sirve para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rden de lectura pone la advertencia antes que la promesa; los adjetivos y las promesas no informan sobre nutrimentos (F-03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2-r01-oa03-lectura-de-etiquetas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Elijo el producto porque dice «natural» y promete bajar de p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Natural» no informa sobre nutrimentos críticos y la promesa de bajar de peso es publicidad, no información comprobable. La decisión se apoya en sellos, leyendas e ingred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ublicidad debe ser veraz y comprobable (F-019, artículo 32) y los sellos advierten sobre nutrimentos críticos (F-034, 3.38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2-r01-oa03-lectura-de-etiquetas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 producto de tu alacena y haz la lectura completa: sellos, leyendas, ingredientes y declaraciones. Escribe qué parte del envase te convencía antes y qué te dice ah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el orden de lectura de un envas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llos, leyendas, ingredientes y declaraciones. Primero la advertencia, después la prom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ignifica que un producto no traiga sell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no se cumplió el supuesto para ponerlos o que es a granel. No significa que sea salud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rohíbe la norma cuando hay un sell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s declaraciones de propiedades saludables y las declaraciones nutrimentales sobre el nutrimento del se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leyendas frontales existe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de edulcorantes, que no se recomienda en niños, y la de cafeína añadida, que debe evitarse en niñ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go si el producto promete bajar de pe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comprarlo por esa promesa. Si ya lo usas, guarda el envase y consulta a un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2-r01-oa03-lectura-de-etiquetas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7)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7)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7)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5 de 7)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6 de 7)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7 de 7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05575" r:id="rId1"/>
    <p:sldLayoutId id="2482005576" r:id="rId2"/>
    <p:sldLayoutId id="2482005577" r:id="rId3"/>
    <p:sldLayoutId id="248200557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4ab0b56cfa75b55ce28443428270a2e2f745860b35ca43f1.jpg"/>
  <Relationship Id="rId3" Type="http://schemas.openxmlformats.org/officeDocument/2006/relationships/hyperlink" Target="https://saludyestetica.lumbre.lat/object/sye-c02-r01-oa03-lectura-de-etiqueta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02-r01-oa03-lectura-de-etiquetas" TargetMode="External"/>
  <Relationship Id="rId4" Type="http://schemas.openxmlformats.org/officeDocument/2006/relationships/hyperlink" Target="https://saludyestetica.lumbre.lat/object/sye-c02-r01-oa03-lectura-de-etiquetas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02-r01-oa03-lectura-de-etiquetas" TargetMode="External"/>
  <Relationship Id="rId4" Type="http://schemas.openxmlformats.org/officeDocument/2006/relationships/hyperlink" Target="https://saludyestetica.lumbre.lat/object/sye-c02-r01-oa03-lectura-de-etiquetas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02-r01-oa03-lectura-de-etiquetas" TargetMode="External"/>
  <Relationship Id="rId4" Type="http://schemas.openxmlformats.org/officeDocument/2006/relationships/hyperlink" Target="https://saludyestetica.lumbre.lat/object/sye-c02-r01-oa03-lectura-de-etiquetas" TargetMode="External"/>
  <Relationship Id="rId5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hyperlink" Target="https://saludyestetica.lumbre.lat/object/sye-c02-r01-oa03-lectura-de-etiquetas" TargetMode="External"/>
  <Relationship Id="rId4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2-r01-oa03-lectura-de-etiquetas" TargetMode="External"/>
  <Relationship Id="rId3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ít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llo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yend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es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elgazamien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2-r01-oa03-lectura-de-etiquetas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 el etiquetado frontal, las leyendas obligatorias y la lista de ingredientes de un alimento preenvasado mexicano, detectar declaraciones incompatibles con los sellos y decidir cuándo una promesa de adelgazamiento es motivo para no comprar y consult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práctica para leer un envase en la tienda: qué advierte cada octágono, qué obliga a declarar la norma, cuándo una promesa de salud choca con el sello y por qué un producto para bajar de peso no es una solu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528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tiquetado · sellos de advertencia · consumo · alimentos · public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tura crítica de etiquetas: sellos, leyendas y promesas de adelgazamient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adultas que hacen la compra y quieren decidir con la información del envase. No requiere conocimientos previos. Es formación general: no clasifica productos como buenos o malos, no sustituye la valoración de un profesional y no da planes alimentari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tura crítica de etiquetas: sellos, leyendas y promesas de adelgazamient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riana —caso ficticio, nombre inventado— está frente al refrigerador de la tienda con dos productos en la mano. Uno es un yogur con dos octágonos negros y una frase grande que promete «fortalecer tus defensas». El otro es un batido en polvo que asegura reemplazar una comida y bajar de peso sin cambiar n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uestan casi lo mismo y los dos usan la palabra «natural». Ninguno de los dos le dice lo que ella necesita saber: qué trae el producto, qué advierte la norma y qué parte del envase es publicid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tura crítica de etiquetas: sellos, leyendas y promesas de adelgazamient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enseña a leer las tres capas en el orden correcto, en menos de un minuto, y a reconocer el momento en que la mejor decisión es dejar el producto en el anaqu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capas de información en un mismo envas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imento preenvasado llega a tus manos con tres capas de información y no todas dicen lo mismo. La primera es el sistema de etiquetado frontal: la norma mexicana que lo creó tiene por objeto advertir de forma clara y veraz sobre el contenido de nutrimentos críticos e ingredientes que representan riesgos para la salud en un consumo excesivo (F-034). La segunda es la lista de ingredientes. La tercera son las declaraciones del fabricante, que es donde más fácil se cruza la línea entre informar y prometer. Leer con criterio es mirar las tres y compararlas entre sí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capas de información en un mismo envas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orma nombra cuatro nutrimentos críticos —azúcares libres, grasas saturadas, grasas trans y sodio— y define el sello como un octágono negro con contorno blanco (F-034, numerales 3.38 y 3.45). Cuando un producto lleva más de uno, el orden es fijo: primero exceso de calorías, después azúcares, grasas saturadas, grasas trans y sodio (4.5.3.4.6). Ese orden no es decorativo: permite comparar dos envases de un vistazo. La norma no se aplica a los alimentos a granel (numeral 1), así que en el mercado puede no haber sellos aunque el producto los merezc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llo advierte, no clasific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llo habla de un nutrimento en concreto; no clasifica el producto como bueno o malo. Un envase con un solo sello de sodio puede ser una buena fuente de proteína y, al mismo tiempo, un producto que conviene mirar antes de comerlo todos los días. Y al revés: la ausencia de sellos no es un certificado de salud, porque la norma solo alcanza a los preenvasados y porque un alimento sin excesos sigue siendo un alimento, no una medicina. El sello es una advertencia, no un veredicto, y sirve sobre todo para comparar y para notar la frecuenci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llo advierte, no clasific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además una regla que sorprende a quien lee el envase con atención: los productos que ostentan sellos o la leyenda de edulcorantes no pueden incluir personajes infantiles, celebridades, deportistas, mascotas ni elementos interactivos dirigidos a niños (F-034, numeral 4.1.5). Es una forma de quitar el gancho comercial a lo que la propia norma marca como exceso. A la fecha de consulta rige la segunda fase de las disposiciones transitorias, que llega hasta el 31 de diciembre de 2027; la tercera empieza el 1 de enero de 2028 (F-034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llo advierte, no clasific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495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495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 general, de carácter informativo. Enseña a leer un envase y a detectar promesas; no clasifica alimentos como buenos o malos, no prescribe dietas y no sustituye una consulta. No habilita para ejercer una profesión sanitar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sello no es una prohibi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ctágono advierte sobre un nutrimento en exceso; no dice que el producto esté prohibido ni que no pueda comerse. La decisión depende de la frecuencia, del resto del día y de la perso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llo advierte, no clasific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ngún producto sustituye a un profesio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nvase promete bajar de peso sin cambiar nada, o curar una enfermedad, no es información: es publicidad. Consulta antes de usar productos para adelgazar, sobre todo si tomas medicament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sta de ingredientes y las leyendas obligatori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de ingredientes sirve para confirmar lo que el frente anuncia en grande. La norma obliga a colocar una leyenda frontal cuando el producto contiene edulcorantes: «CONTIENE EDULCORANTES, NO RECOMENDABLE EN NIÑOS» (F-034, numeral 7.1.3). Y cuando lleva cafeína adicionada, en cualquier cantidad, debe decir «CONTIENE CAFEÍNA EVITAR EN NIÑOS» (7.1.4). Si ves esas leyendas, ya sabes dos cosas: que el ingrediente está y que el producto no se recomienda para niños, aunque el envase sea colorido y del tamaño de una man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sta de ingredientes y las leyendas obligatori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la lista completa también ayuda a bajar expectativas. Un producto que se anuncia como «natural» puede tener una lista larga, y uno que se anuncia como «sin azúcar» puede llevar edulcorantes, que es justo lo que la leyenda advierte. No se trata de memorizar nombres ni de asustar a nadie con la palabra químico: se trata de comprobar si lo que el frente promete concuerda con lo que la lista declara. Cuando no concuerda, la promesa es comercial y la lista es el dato que puedes llevar a la mes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sta de ingredientes y las leyendas obligatorias]]></a:t>
            </a:r>
          </a:p>
        </p:txBody>
      </p:sp>
      <p:pic>
        <p:nvPicPr>
          <p:cNvPr id="3" name="" descr="Leer una etiqueta en cinco pasos">
            <a:hlinkClick r:id="rId3" tooltip="Leer una etiqueta en cinco pas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iempre en el mismo orden, para que la promesa no tape la advertenc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2-r01-oa03-lectura-de-etiquet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el frente presume lo que el sello advier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unto donde la etiqueta se vuelve interesante es cuando el frente presume un beneficio y el costado muestra un sello. La norma prohíbe esa combinación: si el producto lleva sellos o las leyendas de edulcorantes o cafeína, no pueden hacerse declaraciones de propiedades saludables, ni declaraciones de propiedades nutrimentales relacionadas directamente con el nutrimento que aparece en el sello (F-034, numeral 6.3). Dicho de otro modo, un producto con sello de azúcares no puede presumir de «bajo en azúcar» ni de beneficios para la salu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el frente presume lo que el sello advier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 de la norma de etiquetado hay otra capa que también aplica. La información y la publicidad de bienes y servicios deben ser veraces, comprobables y claras, y no pueden inducir a error por la forma exagerada, parcial o tendenciosa en que presentan la información (F-019, artículo 32). Eso vale para el anuncio de la tienda y para la publicación en redes. La Procuraduría Federal del Consumidor es la autoridad que recibe las quejas del consumidor (F-020). Guardar el envase, la nota o la captura es lo que convierte una molestia en un reclamo con prueb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el frente presume lo que el sello advier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nte al anaquel y qué hacer con la información del envase. No son diagnósticos ni recomendaciones individual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790825"/>
                <a:gridCol w="2533650"/>
                <a:gridCol w="2790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nvase dice «natural» y no trae sel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djetivo no informa sobre nutrimentos crít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e con sellos, leyendas e ingredientes, no con el adjetiv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producto con sello de azúcares promete «fortalecer defensa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 sello no se permiten declaraciones de salu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lo elijas por esa frase: la norma la prohíbe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batido promete sustituir una com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sa de reemplazar alimen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ustituye: la comida se arma con los tres grupos (F-035)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790825"/>
                <a:gridCol w="2533650"/>
                <a:gridCol w="2790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trae sellos, ¿entonces es saludabl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ser a granel o no estar en el supuesto de la no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sellos no hay certificado: mira ingredientes y frecuenci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etra no se alcanza a le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información legible no hay comparación po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ige otro envase o pregunta; no compres a cieg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un producto para bajar de p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te resultados sin cambiar 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lo compres; si ya lo usas, guarda el envase y consult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esas de adelgazamiento: la señal de aler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romesas de adelgazamiento merecen un párrafo aparte. La COFEPRIS ha emitido alertas sanitarias contra productos que se promocionaban con propiedades curativas no comprobadas y ha ordenado que no se comercialicen ni se publiciten (F-031). Cuando un envase asegura que con él se baja de peso sin cambiar nada, no está informando: está vendiendo. Esa frase es la señal más clara para devolver el producto al anaquel, sobre todo si viene acompañada de testimonios, de la palabra «natural» en grande o de la promesa de reemplazar una comi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esas de adelgazamiento: la señal de aler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azón de fondo es que el peso no se resuelve con un producto. La OMS describe la obesidad como una enfermedad crónica de causas complejas y propone atención prolongada, con consejo nutricional y apoyo psicológico, no una solución única (F-030). Y hay personas para quienes la búsqueda de bajar de peso se vuelve un problema en sí mismo: restricción, culpa, atracones. La Secretaría de Salud describe los trastornos de la conducta alimentaria como alteraciones con distorsión de la imagen corporal que pueden poner en riesgo la vida (F-032). En ambos casos, lo que ayuda es consultar, no compra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esas de adelgazamiento: la señal de alerta]]></a:t>
            </a:r>
          </a:p>
        </p:txBody>
      </p:sp>
      <p:pic>
        <p:nvPicPr>
          <p:cNvPr id="3" name="" descr="Qué dice cada parte del envase">
            <a:hlinkClick r:id="rId3" tooltip="Qué dice cada parte del envas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24050" y="1257300"/>
            <a:ext cx="52863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puedes concluir y lo que no, sin convertir un sello en un veredic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2-r01-oa03-lectura-de-etiquet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tura completa toma menos de un minuto si se hace siempre en el mismo orden: sellos, leyendas, ingredientes y declaraciones. Primero mira los octágonos y cuenta cuántos son; después busca las leyendas de edulcorantes y cafeína; luego revisa si la lista contradice lo que el frente promete; al final decide si el producto aporta algo a tu rotación o solo ocupa lugar. Si el envase promete salud y trae el sello del nutrimento que presume, la decisión ya está tomada y no hace falta seguir leyend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consultar a un profesional cuando se está usando un producto para bajar de peso, cuando se combinan suplementos con medicamentos, cuando hay una enfermedad crónica o un embarazo, o cuando la relación con la comida y el cuerpo se siente fuera de control. No hace falta esperar a que sea grave: una conversación a tiempo ahorra dinero y evita riesgos. Esta lección no clasifica productos ni dice cuáles sirven: enseña a leer lo que el envase declara y a distinguir información de promesa, que es lo que se puede comprobar en el anaqu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Procedimiento: leer un envase en seis pasos verificables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nta los sell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el frente y anota cuántos octágonos trae y de qué nutrimento son. Si hay más de uno, el orden es siempre el mismo: calorías, azúcares, grasas saturadas, grasas trans y sodi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Procedimiento: leer un envase en seis pasos verificables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 las leyen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si aparece la leyenda de edulcorantes o la de cafeína. Su presencia te dice que el ingrediente está y que el producto no se recomienda en niño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Procedimiento: leer un envase en seis pasos verificables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 la lista de ingredien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si los ingredientes concuerdan con lo que el frente promete. Si el producto se anuncia sin azúcar y aparece la leyenda de edulcorantes, ya tienes una contradicción que anot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Procedimiento: leer un envase en seis pasos verificables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sta la declar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nvase promete un beneficio de salud y trae sello, la norma prohíbe esa declaración. Si promete bajar de peso sin cambiar nada, es publicidad, no informa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Procedimiento: leer un envase en seis pasos verificables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 con la rot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 si el producto aporta algo a las comidas de la semana o solo ocupa lugar. Un producto con sellos puede quedarse si se consume poco; uno que promete reemplazar comidas, n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Procedimiento: leer un envase en seis pasos verificables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 y conserv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qué compraste y por qué. Si una promesa resultó falsa, guarda el envase y el comprobante: con eso se puede presentar una queja ante la autoridad de consum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Caso trabajado: el yogur con dos sellos y el batido milagr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Adriana, nombre inventado, 45 años, compara un yogur con dos octágonos y la frase «fortalece tus defensas» con un batido que promete reemplazar una comida y bajar de peso. Ninguno de los dos declara cifras que ella pueda comprob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Caso trabajado: el yogur con dos sellos y el batido milagr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observ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yogur trae sello de azúcares y de grasas saturadas, y aun así promete un beneficio de salud: la norma prohíbe esa combinación. El batido no muestra sellos en el frente, pero promete bajar de peso sin cambiar nada, que es una promesa comercial y no un dato comprobabl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Caso trabajado: el yogur con dos sellos y el batido milagr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deci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yogur se queda como opción ocasional, sin comprarlo por la frase del frente. El batido no se compra: no reemplaza una comida y su promesa no es comprobable. Se elige un yogur natural y se agrega fruta de la rotació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 · Caso trabajado: el yogur con dos sellos y el batido milagr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regis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nota: producto, sellos, leyenda y promesa. Si el batido se hubiera comprado, el envase y el ticket servirían para reclamar. La decisión de hoy se apoya en lo que el envase declara, no en lo que promet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n la tienda en un minuto y cuándo consultar]]></a:t>
            </a:r>
          </a:p>
        </p:txBody>
      </p:sp>
      <p:pic>
        <p:nvPicPr>
          <p:cNvPr id="3" name="" descr="Checklist frente al anaquel">
            <a:hlinkClick r:id="rId3" tooltip="Checklist frente al anaque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 completa antes de poner el producto en el carri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2-r01-oa03-lectura-de-etiquet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 que sin sellos todo es saludable. La norma no alcanza a los alimentos a granel y la ausencia de octágonos no certifica nada. Sin sellos no hay advertencia, no hay garant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 por el adjetivo del frente. «Natural», «artesanal» o «sin conservadores» no informan sobre azúcares, grasas o sodio. El dato está en los sellos y en la li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ir comidas por un producto. Un polvo o una barra no enseñan a comer ni reemplazan los tres grupos. La rotación se construye con comida, no con sustituto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el sello como prohibición. El octágono advierte sobre un exceso, no prohíbe. La decisión depende de la frecuencia y del resto del día, no de una regla absolut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nvase promete un beneficio de salud y trae un sello, no lo elijas por esa promesa: la norma la prohíb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roducto promete bajar de peso sin cambiar nada, no lo compres y, si ya lo usas, consulta a un profesion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roducto no trae sellos, no lo trates como saludable: revisa ingredientes y decide por frecuenc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etra no se puede leer, no hay comparación posible: elige otro envase o pregunt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66900"/>
            <a:ext cx="8115300" cy="27527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66900"/>
            <a:ext cx="38100" cy="27527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vas a combinar un suplemento con medicamentos, consulta antes: la interacción la valora un profesion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9431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3431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de la salud antes de usar cualquier producto que prometa bajar de peso, y también si ya lo estás usando y aparecen palpitaciones, insomnio, nerviosismo, dolor de cabeza, cambios en el apetito o malestar digestivo. Consulta asimismo si tomas medicamentos para una enfermedad crónica, si hay embarazo o lactancia, o si el producto se ofrece a un menor de eda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reocupación por el peso, la comida o el cuerpo se vuelve constante, o si aparecen restricción, atracones o culpa, busca orientación: la Secretaría de Salud describe los trastornos de la conducta alimentaria como alteraciones con distorsión de la imagen corporal que pueden poner en riesgo la vida (F-032). La OMS enmarca la obesidad como enfermedad crónica que requiere atención prolongada (F-030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evalúa productos ni indica tratamiento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advierte un octágono negro en el frente de un alimento preenvas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producto está prohibido para toda la pobl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producto tiene exceso de un nutrimento crític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producto no puede consumirse más de una vez al m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producto fue elaborado sin grasas de ningún tip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ducto con sello de azúcares anuncia en grande «bajo en azúcar». ¿Cómo se interpre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correcto si el fabricante lo comprob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una contradicción: con sello no se permiten declaraciones sobre ese nutr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válido porque el sello se refiere a otro nutrimen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aceptable si la frase aparece en letra pequeñ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un producto no traiga sellos garantiza que sea salud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roducto contiene edulcorantes, debe llevar una leyenda frontal que lo indique y que no se recomienda en niñ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parte del envase con la información que apor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Octágono neg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eyenda front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ista de ingredient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claración del fabricant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dulcorantes o cafeína añadid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é lleva el producto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 que la marca afirma del produ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xceso de un nutrimento crítico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de etiquetado frontal advierte sobre el contenido de ___ críticos. Cuando el producto lleva edulcorantes debe ostentar una ___ frontal. Si trae un sello, no puede hacer declaraciones de propiedades ___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según el lugar que ocupa al leer un enva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mira prime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mira despué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sirve para decidi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os octágonos del frent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orden de los sellos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leyenda de edulcoran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lista de ingredien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adjetivo «natural» del fr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promesa de bajar de pes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la decisión de compra se apoya en lo que no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uento los octágonos y anoto de qué nutrimento so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usco la leyenda de edulcorantes en el fr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aro la promesa del frente con el sello del costa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ijo el producto porque dice «natural» y promete bajar de pes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viso si el producto aporta algo a mi rotació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2-r01-oa03-lectura-de-etiqu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2-r01-oa03-lectura-de-etiqu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2-r01-oa03-lectura-de-etiqu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2-r01-oa03-lectura-de-etiqu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02-r01-oa03-lectura-de-etiqu-ex0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02-r01-oa03-lectura-de-etiqu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02-r01-oa03-lectura-de-etiqu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02-r01-oa03-lectura-de-etiqu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lees un envase en orden y distingues una advertencia de una prome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el flujo de cinco pasos y vuelve a leer un envase de tu alacena con la checklist en la man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 producto de tu alacena y haz la lectura completa: sellos, leyendas, ingredientes y declaraciones. Escribe qué parte del envase te convencía antes y qué te dice aho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etique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14675"/>
        </p:xfrm>
        <a:graphic>
          <a:graphicData uri="http://schemas.openxmlformats.org/drawingml/2006/table">
            <a:tbl>
              <a:tblPr firstRow="1" bandRow="1"/>
              <a:tblGrid>
                <a:gridCol w="3324225"/>
                <a:gridCol w="47910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tágono neg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ceso de un nutrimento crí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trimentos crít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zúcares, grasas saturadas, grasas trans y so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yenda de edulcor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iene edulcorantes; no recomendable en niñ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lo más declaración de salu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binación prohibida por la no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sa de adelga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blicidad que exige desconfianza y consu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etiquet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2-r01-oa03-lectura-de-etiqueta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orden de lectura de un envase?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los, leyendas, ingredientes y declaraciones. Primero la advertencia, después la promes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que un producto no traiga sellos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no se cumplió el supuesto para ponerlos o que es a granel. No significa que sea saludabl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ohíbe la norma cuando hay un sello?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declaraciones de propiedades saludables y las declaraciones nutrimentales sobre el nutrimento del sello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yendas frontales existen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 edulcorantes, que no se recomienda en niños, y la de cafeína añadida, que debe evitarse en niño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si el producto promete bajar de peso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el envase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mprarlo por esa promesa. Si ya lo usas, guarda el envase y consulta a un profesional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un envase es una habilidad de un minuto que se practica toda la vida. Hoy elige tres productos de tu alacena y haz la lectura completa: sellos, leyendas, ingredientes y declaraciones. Anota cuál te convencía por el frente y qué dice el costado. Si un producto promete bajar de peso sin cambiar nada, déjalo y consulta. Para la siguiente lección lleva tus notas: con ellas se ordena la hidratación del dí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34 · NOM-051-SCFI/SSA1-2010, Especificaciones generales de etiquetado para alimentos y bebidas no alcohólicas preenvasados, y su Modificación de 2020 (sistema de etiquetado frontal) · https://dof.gob.mx/2020/SEECO/NOM_051.pdf · consulta: 2026-10-25 · alcance: Alcance federal en México: sellos, orden de los sellos, nutrimentos críticos, leyendas de edulcorantes y cafeína, y prohibición de declaraciones cuando hay sello. No se transcriben umbrales numérico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35 · NOM-043-SSA2-2012, Servicios básicos de salud. Promoción y educación para la salud en materia alimentaria. Criterios para brindar orientación · https://www.gob.mx/cms/uploads/attachment/file/138258/NOM-043-servicios-basicos-salud-educacion-alimentaria.pdf · consulta: 2026-10-25 · alcance: Alcance federal en México: criterios de dieta correcta y tres grupos de alimentos, usados para explicar por qué un producto no sustituye una comid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31 · COFEPRIS, alerta sanitaria contra productos que se promocionaban con propiedades curativas no comprobadas (incluye la Alerta 14/2021) · https://www.gob.mx/cofepris/es/articulos/cofepris-emite-alertas-sanitarias-contra-cinco-productos-engano · consulta: 2026-10-25 · alcance: Alcance federal en México: acto de autoridad de 2021 que ordenó no comercializar ni publicitar los productos. Se cita como caso, no como lista vigente de producto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32 · Secretaría de Salud, nota del Día Nacional de la Lucha contra los Trastornos de la Conducta Alimentaria (2025) y protocolo clínico de TCA del CENAPRECE · https://www.gob.mx/salud/articulos/dia-nacional-de-la-lucha-contra-los-trastornos-de-la-conducta-alimentaria?idiom=es · consulta: 2026-10-25 · alcance: Alcance federal en México: TCA como alteraciones con distorsión de la imagen corporal y vías de detección y derivación. No se usa para diagnosticar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9 · Ley Federal de Protección al Consumidor, artículo 32 (información y publicidad veraces, comprobables y claras) · http://www.diputados.gob.mx/LeyesBiblio/pdf/LFPC.pdf · consulta: 2026-10-25 · alcance: Alcance federal en México: obligación de que la información y la publicidad no induzcan a error. No es una norma de etiquetado de alimentos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20 · PROFECO, Derechos Básicos de las Personas Consumidoras · https://www.gob.mx/profeco/documentos/derechos-basicos-del-consumidor?state=published · consulta: 2026-10-25 · alcance: Alcance federal en México: autoridad de protección al consumidor y derechos que enmarcan una queja por publicidad engañosa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2-r01-oa03-lectura-de-etiquetas"/>
              </a:rPr>
              <a:t><![CDATA[Lectura crítica de etiquetas: sellos, leyendas y promesas de adelgaza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30 · OMS, hoja informativa Obesity and overweight · https://www.who.int/news-room/fact-sheets/detail/obesity-and-overweight · consulta: 2026-10-25 · alcance: Alcance internacional: obesidad como enfermedad crónica multifactorial y atención prolongada con consejo nutricional. No es normativa mexica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026-10-25. Revisión por profesional sanitario: no realizada, pendi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2026-10-26T04:35:02Z</dcterms:created>
  <dcterms:modified xsi:type="dcterms:W3CDTF">2026-10-26T04:35:02Z</dcterms:modified>
  <dc:title>Lectura crítica de etiquetas: sellos, leyendas y promesas de adelgazamiento</dc:title>
  <dc:description>Presentación editable del OA «Lectura crítica de etiquetas: sellos, leyendas y promesas de adelgazamiento». Enlace: https://saludyestetica.lumbre.lat/object/sye-c02-r01-oa03-lectura-de-etiquetas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