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rganizar las comidas cotidianas: horarios reales, compras y un plan B»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blema casi nunca es la comida: es la hor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omentos y un plan B»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omentos y un plan B»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omentos y un plan B»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mpra que sale del plan, no del antoj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semana, del inventario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se repiten cada semana, con el horario real como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por adelantado sin convertir la cocina en un proyect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cinar por lotes, ensamblar al momento o comprar preparad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ormas de resolver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mejor en abstracto: cada una sirve para un dí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de la semana y cuándo consultar»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de la semana y cuándo consultar»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el horari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a qué hora te levantas, a qué hora sales y a qué hora vuelves, con los días que se repiten. Marca los días en que hay al menos media hora para cocinar y los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la comida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cuál de las tres comidas del día tiene más tiempo y más hambre. Esa será la comida con los tres grupos completos; las otras dos se resuelven con la misma lógica, en formato senc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rma la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igna a cada día una combinación de tres grupos, usando el tiempo disponible. Si un día no hay tiempo, la rotación de ese día debe ser un plan B, no un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la lista y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ta al inventario lo que la rotación pide. Compra perecederos para los primeros días y resistentes para el final. Revisa la lista antes de pagar: lo que no está en ella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epara dos o tres b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una leguminosa, un cereal y una verdura, y deja una proteína lista. Enfría antes de guardar, usa recipientes poco profundos y anota la fecha en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organizar la seman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anota hora, comida, tres grupos y uso del plan B. El domingo cuenta comidas cumplidas y elige un solo ajuste para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de las nueve y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Tomás, nombre inventado, 34 años, sale del trabajo a las nueve y media y come fuera casi todos los días. Tiene refrigerador pequeño, poco tiempo y un presupuesto lim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de las nueve y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el horario: dos días llega a casa con tiempo, tres no. Se elige la cena como comida principal de esos dos días y se deja el plan B para los otros tres. Se compra dos veces por semana, en el mercado del bar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de las nueve y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mingo cocina frijol y arroz, lava verdura y deja huevos. Las cenas de martes y jueves se ensamblan; las de miércoles y viernes son plan B escrito. El sábado come fuera y elige con los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ena de las nueve y m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cuatro cenas en casa, una fuera, dos planes B usados. El ajuste del domingo siguiente no es cocinar más: es comprar verdura dos veces para que no se acabe el jue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leta antes de salir a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ribir el horario real y ver qué días hay tiempo para coc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rganización parte del tiempo disponible, no del recetario. Sin horario real, cualquier menú se rompe en el primer día com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rma fija criterios de la comida, no horarios: el calendario depende de cada persona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a señal de que el plan B funcionó y de que hay que revisar el horario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n B existe para usarse. Si se usa mucho, el problema está en la base de la semana: el horario o la preparación, no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gistro mide cumplimiento y uso del plan, no peso ni calorías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reparan bases —leguminosa, cereal, verdura, proteína— que se combinan distinto durante la semana. Cocinar siete menús completos es más trabajo y más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ariedad se logra intercambiando alimentos dentro de cada grupo (F-035, 4.3.2.6.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arse comidas como norma es restricción, no organización. Si el horario no deja comer, se ajusta el horario o se usa el plan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alimentación suficiente es parte de la dieta correcta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ega tarde y sin nada listo → Plan B escrito con tres gru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mpra no cabe en el refrigerador → Reducir la rotación y comprar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cansó del mismo guisado → Cambiar la combinación, no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tiene hambre a la hora del desayuno → Mover la comida a la hor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imprevisto tiene una respuesta de logística distinta; ninguna se resuelve comiendo menos (F-0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al · B · calo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ario real hace posible el plan; el plan B evita improvisar; el registro mide cumplimiento. Ninguna de las tres piezas es una cifra de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orma pide variedad y suficiencia sin fijar menús ni gramos (F-035, 3.22 y 3.2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rotación y la lista →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cinar dos o tres bases →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samblar la cena con lo preparado → Dí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qué se comió y si hubo plan B → Dí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rar lo que no está en la lista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jar una comida sin resolver para ver qué pasa →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mingo se decide y se prepara; entre semana se ejecuta y se registra. Improvisar sin plan no es una estrate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l miércoles no hay tiempo, así que decido no c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ía sin tiempo es exactamente para lo que existe el plan B. Suprimir la comida convierte un problema de logística en una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ficiencia es parte de una alimentación correcta y no se negocia con el horario (F-035, 3.2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2-r01-oa02-organizacion-de-comid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tu semana pasada: ¿cuántas comidas se decidieron con hambre y prisa? Escribe el horario real de esta semana y una sola combinación de plan B que puedas preparar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organ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ecide el domin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orario, la rotación, la lista de compras, dos o tres bases preparadas y el plan B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lan B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mbinación de tres grupos que se resuelve en pocos minutos con lo que hay en la alacena. Se escribe antes, no se improvisa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comida, si estaban los tres grupos y si se usó el plan B. Nunca calorías ni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cocinar por l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un bloque de tiempo y espacio para guardar. Se preparan bases, no menús completos, para poder combinarlas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plan B se usa mu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r la base de la semana: el horario o la preparación. El plan B no es el problema; el hueco que cub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2-r01-oa02-organizacion-de-comid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922" r:id="rId1"/>
    <p:sldLayoutId id="2482002923" r:id="rId2"/>
    <p:sldLayoutId id="2482002924" r:id="rId3"/>
    <p:sldLayoutId id="248200292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91f428daa9a571933c33856af1c71a8ce788e0d48b58081.jpg"/>
  <Relationship Id="rId3" Type="http://schemas.openxmlformats.org/officeDocument/2006/relationships/hyperlink" Target="https://saludyestetica.lumbre.lat/object/sye-c02-r01-oa02-organizacion-de-comid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2-r01-oa02-organizacion-de-comidas" TargetMode="External"/>
  <Relationship Id="rId4" Type="http://schemas.openxmlformats.org/officeDocument/2006/relationships/hyperlink" Target="https://saludyestetica.lumbre.lat/object/sye-c02-r01-oa02-organizacion-de-comida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2-r01-oa02-organizacion-de-comidas" TargetMode="External"/>
  <Relationship Id="rId4" Type="http://schemas.openxmlformats.org/officeDocument/2006/relationships/hyperlink" Target="https://saludyestetica.lumbre.lat/object/sye-c02-r01-oa02-organizacion-de-comida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2-r01-oa02-organizacion-de-comidas" TargetMode="External"/>
  <Relationship Id="rId4" Type="http://schemas.openxmlformats.org/officeDocument/2006/relationships/hyperlink" Target="https://saludyestetica.lumbre.lat/object/sye-c02-r01-oa02-organizacion-de-comida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hyperlink" Target="https://saludyestetica.lumbre.lat/object/sye-c02-r01-oa02-organizacion-de-comida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2-r01-oa02-organizacion-de-comida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rgan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id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tidia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rari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2-r01-oa02-organizacion-de-comid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las comidas de una semana a partir del horario real de cada persona, con una rotación, una lista de compras y un plan de emergencia, y registrar el cumplimiento sin contar calorías ni pesar aliment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sobre la logística de comer: fijar horarios posibles, decidir qué se cocina y qué se ensambla, comprar con lista y sostener un registro semanal que mida cumplimiento, no p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rganización · comidas · lista de compras · hábitos · meal pr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r las comidas cotidianas: horarios reales, compras y un plan B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omen fuera de casa, trabajan por turnos o llegan cansadas a cocinar. No requiere experiencia previa. Es formación general: no sustituye la valoración de un profesional de la salud ni da planes alimentarios individuales.]]></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caso ficticio, nombre inventado— sale del trabajo a las nueve y media de la noche. Come a esa hora, casi siempre de pie, algo que compró en la tienda de la esquina; el desayuno es un café y la comida del mediodía depende de lo que haya cerca. Sabe cocinar y no le desagr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rganizar las comidas cotidianas: horarios reales, compras y un plan B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tiene es una decisión tomada de antemano: cada comida se resuelve en el momento, con hambre y con prisa, y así es difícil elegir bien. No es un problema de disciplina, es un problema de horario, de compras y de never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rata de esas tres cosas: cómo se organiza una semana cuando el día no es ideal, qué se decide el domingo y qué se deja preparado para que el martes a las nueve y media no haya que improvis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casi nunca es la comida: es la ho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ida se decide tres veces: cuando se compra, cuando se cocina y cuando se sirve. Si ninguna de las tres decisiones está tomada de antemano, la última se toma con hambre, prisa y poca luz, que es la peor combinación para elegir. Por eso la organización empieza por el reloj y no por el recetario. Antes de preguntar qué comer conviene preguntar a qué hora se puede comer, cuánto tiempo hay para cocinar y quién va a estar en casa a esa hora. Esas tres respuestas cambian más el resultado que cualquier lista de alimentos prohibi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blema casi nunca es la comida: es la ho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orientación alimentaria da criterios sobre qué debe tener una comida, pero no fija horarios: no dice a qué hora desayunar ni cuántas comidas hacer al día (F-035). Ese calendario lo decide cada persona con su trabajo, su transporte y su familia. Un turno nocturno no se organiza igual que un horario de oficina, y ninguno de los dos es «incorrecto». Lo que sí se puede evaluar es si el horario elegido deja llegar con hambre razonable a la siguiente comida o si obliga a comer de más porque el cuerpo lleva demasiadas horas esperando, y corregirlo con un cambio de hora antes que con un cambio de die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omentos y un plan B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tructura que funciona en la mayoría de los casos tiene tres momentos: una comida principal, cuando hay más tiempo y más hambre, y dos comidas más sencillas que la sostienen. No hace falta que las tres sean completas en el sentido de la lección anterior, pero sí que ninguna desaparezca varios días seguidos. Si el trabajo impide cocinar al mediodía, la comida principal puede ser la cena; si el turno empieza a las seis de la mañana, el desayuno puede ser lo único que se prepare con calma. Lo que importa es que la comida principal exista y esté decidida, no que caiga en la hora que dicta una revi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omentos y un plan B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B es la parte que casi nadie escribe y la que más se usa: una lista corta de combinaciones que se resuelven en pocos minutos con lo que hay en la alacena. Huevos con tortilla y verdura congelada; frijoles de lata con arroz y jitomate; atún con pasta y calabacita. No es una dieta de emergencia ni un castigo: es la misma estructura de tres grupos, resuelta con lo que no se echa a perder. Tener tres de esas combinaciones escritas en la puerta del refrigerador evita la decisión a las nueve y media de la noche, cuando ya no queda energía para elegir bien y la tienda de la esquina es la opción más fác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omentos y un plan B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organizar horarios, compras y preparación; no prescribe menús, no fija calorías ni gramajes y no sustituye una consulta. No habilita para ejercer una profesión sanitari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tarse comidas no es organizació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lan que se sostiene porque se come cada vez menos no es un plan: es una restricción. Si el horario obliga a saltar comidas, lo que se ajusta es el horario o el plan B, no la cantidad de com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omentos y un plan B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lan B va escrito y a la vis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mbinaciones de tres grupos, en un papel en la puerta del refrigerador. Se lee cuando hay hambre y prisa, no cuando hay tiempo para pens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ra que sale del plan, no del anto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a es el momento en que la semana se decide de verdad. Si se compra sin lista, se compra lo que se ve primero y lo que está en oferta, y luego la nevera dicta el menú. La secuencia que evita eso tiene cinco pasos: inventario, rotación, lista, compra y preparación. La lista no es una lista de deseos: es la diferencia entre lo que la rotación pide y lo que ya hay en casa. Si un producto no está en la rotación, no entra al carrito, aunque tenga un precio llamativo y aunque el envase prometa algo que la comida no necesi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ra que sale del plan, no del anto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compra depende de cada casa. Quien tiene refrigerador pequeño compra dos o tres veces por semana; quien tiene congelador y familia grande compra una vez y congela. Ninguna de las dos es mejor: son decisiones de logística que dependen del espacio, del transporte y del presupuesto. Lo que sí conviene es comprar los perecederos para los primeros días y dejar los resistentes para el final de la semana, y anotar en la lista lo que se terminó, no lo que se antojó en el pasillo. Una compra bien hecha se nota el jueves, cuando todavía hay con qué resolver la ce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ra que sale del plan, no del antojo]]></a:t>
            </a:r>
          </a:p>
        </p:txBody>
      </p:sp>
      <p:pic>
        <p:nvPicPr>
          <p:cNvPr id="3" name="" descr="La semana, del inventario al registro">
            <a:hlinkClick r:id="rId3" tooltip="La semana, del inventario al registro"/>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se repiten cada semana, con el horario real como punto de parti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2-organizacion-de-comida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por adelantado sin convertir la cocina en un proye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por adelantado no significa cocinar siete guisados el domingo. Significa dejar listas dos o tres bases que se combinan de maneras distintas: una olla de frijol o lenteja, un cereal cocido, verduras lavadas y cortadas, una proteína cocinada. Con eso, la cena del martes se ensambla en minutos y sigue teniendo los tres grupos. La preparación se hace una vez y se usa varias; lo que cambia es la combinación, no el trabajo. Y si la semana se complica, esas bases son también el plan B, sin cocinar de nuevo ni pedir comida a domicil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por adelantado sin convertir la cocina en un proye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uidados que hacen la diferencia entre preparar y arruinar. El primero es dejar enfriar lo cocinado antes de guardarlo y usar recipientes poco profundos, para que el frío llegue pronto a todo el contenido. El segundo es anotar la fecha en cada recipiente y consumir primero lo más antiguo. Congelar también cuenta: una porción congelada el miércoles es una cena resuelta el martes siguiente. Lo que no conviene es preparar de más por entusiasmo y tirar la mitad el viernes: dos bases bien guardadas rinden más que una cocina llena de recipientes que nadie quiere abr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por adelantado sin convertir la cocina en un proy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evistos que desordenan la semana y respuestas posibles, sin recetas ni planes individu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19375"/>
                <a:gridCol w="2200275"/>
                <a:gridCol w="3295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e tarde y ya no co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nada listo en la nev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el plan B escrito: tres grupos en menos de veinte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ó de más y algo se echó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a no salió de la 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 la lista al espacio real de refrig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 el domingo y el jueves ya no quiere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base, misma comb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la salsa, la verdura o el cereal; la base se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19375"/>
                <a:gridCol w="2200275"/>
                <a:gridCol w="3295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 fuera de casa cinco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rta no siempre tiene los tres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un platillo con verdura y proteína, y añade tortilla o arr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sayuna porque no tiene hambre a es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orario no coincide con el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ve el desayuno a la hora real; no lo elimines por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no alcanza para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incluye productos prescind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 leguminosas, cereal y verdura de tempo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inar por lotes, ensamblar al momento o comprar prepar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ormas legítimas de resolver una comida y cada una sirve para días distintos. Cocinar por lotes conviene cuando hay un bloque de tiempo y un congelador disponible; ensamblar al momento conviene cuando hay veinte minutos y bases ya listas; comprar preparado conviene cuando no hay ninguno de los dos, y sigue siendo posible elegir con los tres grupos en el plato. Ninguna de las tres es más «sana» en abstracto: dependen del día, del presupuesto y del acceso, y lo que decide es si el plato termina con los tres grup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inar por lotes, ensamblar al momento o comprar prepar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toma con tres preguntas: ¿cuánto tiempo real tengo?, ¿qué quiero controlar de lo que como?, ¿qué me cuesta más, el tiempo o el dinero? La comida preparada suele ahorrar tiempo y costar más; cocinar por lotes ahorra dinero y exige un bloque de trabajo; ensamblar es el punto medio. Lo que no funciona es elegir siempre la misma estrategia para todos los días de la semana y luego culparse cuando el jueves se complica. La estrategia se elige por día y se anota en la hoja, junto al horar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inar por lotes, ensamblar al momento o comprar preparado]]></a:t>
            </a:r>
          </a:p>
        </p:txBody>
      </p:sp>
      <p:pic>
        <p:nvPicPr>
          <p:cNvPr id="3" name="" descr="Tres formas de resolver una comida">
            <a:hlinkClick r:id="rId3" tooltip="Tres formas de resolver una comi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mejor en abstracto: cada una sirve para un día disti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2-organizacion-de-comida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la semana y cuándo consul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esta lección mide cumplimiento, no peso. Cada noche se anota la hora, qué se comió, si estaban los tres grupos y si se usó el plan B. El domingo se cuentan dos cosas: cuántas comidas se cumplieron y cuántas veces se recurrió al plan de emergencia. Un plan B usado no es un fracaso: es la prueba de que el plan funcionó. Lo que hay que corregir es la comida que se saltó sin decisión, no la que se resolvió con lo que había. Esa distinción evita dos errores frecuentes: abandonar el plan por una semana imperfecta y castigarse comiendo men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la semana y cuándo consul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consultar a un profesional cuando la organización dependa de una condición de salud —diabetes, hipertensión, enfermedad renal, embarazo o lactancia—, cuando el trabajo por turnos haga imposible comer con regularidad, o cuando el registro muestre un patrón que preocupa: saltarse comidas como norm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a escondidas, culpa después de comer o miedo a quedarse sin comi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la semana y cuándo consul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retaría de Salud describe los trastornos de la conducta alimentaria como alteraciones con distorsión de la imagen corporal y patrones dañinos que pueden poner en riesgo la vida (F-032). Ordenar horarios ayuda, pero no sustituye la valo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l horario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a qué hora te levantas, a qué hora sales y a qué hora vuelves, con los días que se repiten. Marca los días en que hay al menos media hora para cocinar y los que n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comida princip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cuál de las tres comidas del día tiene más tiempo y más hambre. Esa será la comida con los tres grupos completos; las otras dos se resuelven con la misma lógica, en formato sencil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rot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 a cada día una combinación de tres grupos, usando el tiempo disponible. Si un día no hay tiempo, la rotación de ese día debe ser un plan B, no un huec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ista y comp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al inventario lo que la rotación pide. Compra perecederos para los primeros días y resistentes para el final. Revisa la lista antes de pagar: lo que no está en ella no ent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dos o tres bas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una leguminosa, un cereal y una verdura, y deja una proteína lista. Enfría antes de guardar, usa recipientes poco profundos y anota la fecha en cada u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Procedimiento: organizar la semana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re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anota hora, comida, tres grupos y uso del plan B. El domingo cuenta comidas cumplidas y elige un solo ajuste para la semana sigui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Caso trabajado: la cena de las nueve y medi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Tomás, nombre inventado, 34 años, sale del trabajo a las nueve y media y come fuera casi todos los días. Tiene refrigerador pequeño, poco tiempo y un presupuesto limit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Caso trabajado: la cena de las nueve y medi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rde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el horario: dos días llega a casa con tiempo, tres no. Se elige la cena como comida principal de esos dos días y se deja el plan B para los otros tres. Se compra dos veces por semana, en el mercado del barr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Caso trabajado: la cena de las nueve y medi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mingo cocina frijol y arroz, lava verdura y deja huevos. Las cenas de martes y jueves se ensamblan; las de miércoles y viernes son plan B escrito. El sábado come fuera y elige con los tres grup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de la semana y cuándo consultar · Caso trabajado: la cena de las nueve y medi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cuatro cenas en casa, una fuera, dos planes B usados. El ajuste del domingo siguiente no es cocinar más: es comprar verdura dos veces para que no se acabe el juev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de la semana y cuándo consultar]]></a:t>
            </a:r>
          </a:p>
        </p:txBody>
      </p:sp>
      <p:pic>
        <p:nvPicPr>
          <p:cNvPr id="3" name="" descr="Checklist del domingo">
            <a:hlinkClick r:id="rId3" tooltip="Checklist del doming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leta antes de salir a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2-r01-oa02-organizacion-de-comida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ear un menú ideal para una semana que no existe. Un plan que supone tiempo libre todos los días se rompe el primer martes. Se planea con el horario real, incluidos los días imposible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sin lista y decidir después. La nevera termina dictando el menú y lo perecedero se pierde. La lista es la diferencia entre plan y antoj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r siete días de lo mismo. Preparar por adelantado sirve para ensamblar distinto, no para repetir el mismo plato. Se preparan bases, no menús complet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éxito con el peso. El registro de la semana mide comidas cumplidas y planes B usados. El peso no dice si la organización funcion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día no hay tiempo para cocinar, ese día se resuelve con plan B escrito, no se deja sin com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 no cabe en el refrigerador, la rotación está mal dimensionada: se ajusta la lista, no el espac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lan B se usa más de dos veces en la semana, revisa el horario: el problema no es la emergencia, es la bas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cinas por lotes, prepara bases y no platillos completos: la combinación se decide al serv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gistro muestra una comida saltada sin decisión, corrige esa comida concreta y no toda la seman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la organización depende de una enfermedad crónica, si hay embarazo o lactancia, si se trata de un niño o adolescente, o si el horario de trabajo impide comer durante muchas horas de forma sosteni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aparecen atracones, vómito, uso de laxantes, comida a escondidas o culpa intensa después de comer: la Secretaría de Salud describe los trastornos de la conducta alimentaria como alteraciones con distorsión de la imagen corporal y patrones alimentarios dañinos que pueden poner en riesgo la vida, y existen vías públicas de detección y derivación (F-032).]]></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OMS enmarca la obesidad como enfermedad crónica que requiere atención prolongada y consejo nutricional (F-030). Esta lección no ajusta tratamientos ni da planes individua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mer paso para organizar las comidas de la sema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 menú de internet y comprar todos sus ingrediente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el horario real y ver qué días hay tiempo para cocin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cuántas calorías se van a comer cada dí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los productos que estén en oferta esa sem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más usó el plan B tres veces esta semana. ¿Cómo se interpreta en el regist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fracaso: debió cocinar todos los dí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a señal de que el plan B funcionó y de que hay que revisar el horario bas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motivo para comer menos la semana sigui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irrelevante: el plan B no se regist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r por adelantado significa cocinar siete platillos completos el domin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altarse una comida puede ser parte de un plan bien organizado si así se ahorra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de organización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a tarde y sin nada lis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mpra no cabe en el refrigerado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 cansó del mismo guisa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tiene hambre a la hora del desayun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ducir la rotación y comprar dos ve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la combinación, no la bas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over la comida a la hora rea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lan B escrito con tres grup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rganización semanal se apoya en tres cosas: un horario ___, una rotación de comidas y un plan ___ para los días complicados. El registro mide comidas cumplidas, no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semana en que se ha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ming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ía de seman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unc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rotación y la lis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cinar dos o tres ba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samblar la cena con lo prepar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qué se comió y si hubo plan B]]></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ar lo que no está en la lis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jar una comida sin resolver para ver qué pas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organización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omingo reviso la alacena y anoto lo que se venc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o la rotación con el tiempo que tengo cada dí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 solo lo que falta y dejo dos bases cocinad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iércoles no hay tiempo, así que decido no cen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jueves ensamblo la cena con lo que dejé prepar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2-organizacion-d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2-r01-oa02-organizacion-d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2-organizacion-d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2-r01-oa02-organizacion-d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2-r01-oa02-organizacion-de-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2-r01-oa02-organizacion-d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2-r01-oa02-organizacion-d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2-r01-oa02-organizacion-de-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una semana organizada con horario real, lista y plan B.]]></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escribe el horario, elige la comida principal y deja el plan B por escri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tu semana pasada: ¿cuántas comidas se decidieron con hambre y prisa? Escribe el horario real de esta semana y una sola combinación de plan B que puedas preparar hoy.]]></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rgan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ri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nto de partida, no el id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come cada día segú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mbinaciones escritas con tres gru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s prepa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 cereal, verdura y proteína l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das cumplidas y planes B u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rganiz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2-r01-oa02-organizacion-de-comida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ecide el domin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orario, la rotación, la lista de compras, dos o tres bases preparadas y el plan B escri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lan B de com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mbinación de tres grupos que se resuelve en pocos minutos con lo que hay en la alacena. Se escribe antes, no se improvisa con hamb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en el regist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comida, si estaban los tres grupos y si se usó el plan B. Nunca calorías ni pe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cocinar por lot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un bloque de tiempo y espacio para guardar. Se preparan bases, no menús completos, para poder combinarlas distin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plan B se usa much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rdenar la sema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r la base de la semana: el horario o la preparación. El plan B no es el problema; el hueco que cubre, sí.]]></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las comidas es una decisión de logística, no una prueba de carácter. Haz hoy la hoja de la semana: horario real, comida principal, rotación y tres planes B escritos. Compra solo lo que la rotación pide y deja dos bases preparadas. El domingo cuenta comidas cumplidas y elige un ajuste. Para la siguiente lección lleva tres envases: aprenderás a leer lo que dicen antes de comprarl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5 · NOM-043-SSA2-2012, Servicios básicos de salud. Promoción y educación para la salud en materia alimentaria. Criterios para brindar orientación · https://www.gob.mx/cms/uploads/attachment/file/138258/NOM-043-servicios-basicos-salud-educacion-alimentaria.pdf · consulta: 2026-10-25 · alcance: Alcance federal en México: dieta correcta, variedad y tres grupos. No fija horarios, menús, gramos ni planes individuales; obliga a quienes hacen orientación alimentaria en el Sistema Nacional de Salud.]]></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0 · OMS, hoja informativa Obesity and overweight · https://www.who.int/news-room/fact-sheets/detail/obesity-and-overweight · consulta: 2026-10-25 · alcance: Alcance internacional: obesidad como enfermedad crónica que requiere atención prolongada con consejo nutricional. No es normativa mexicana ni fija dietas ni horar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Secretaría de Salud, nota del Día Nacional de la Lucha contra los Trastornos de la Conducta Alimentaria (2025) y protocolo clínico de TCA del CENAPRECE · https://www.gob.mx/salud/articulos/dia-nacional-de-la-lucha-contra-los-trastornos-de-la-conducta-alimentaria?idiom=es · consulta: 2026-10-25 · alcance: Alcance federal en México: definición de los TCA, prevalencia declarada y vías de detección y derivación. Es guía clínica, no norma, y no se usa para diagnostic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2-r01-oa02-organizacion-de-comidas"/>
              </a:rPr>
              <a:t><![CDATA[Organizar las comidas cotidianas: horarios reales, compras y un plan B]]></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2026-10-26T03:50:49Z</dcterms:created>
  <dcterms:modified xsi:type="dcterms:W3CDTF">2026-10-26T03:50:49Z</dcterms:modified>
  <dc:title>Organizar las comidas cotidianas: horarios reales, compras y un plan B</dc:title>
  <dc:description>Presentación editable del OA «Organizar las comidas cotidianas: horarios reales, compras y un plan B». Enlace: https://saludyestetica.lumbre.lat/object/sye-c02-r01-oa02-organizacion-de-comidas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