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1-alimentacion-variada-y-suficien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variada y suficiente: qué significa y cómo se nota en el plat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variada y suficiente: qué significa y cómo se nota en el plat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riado no es «comer de todo» ni alternar marca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grupos del Plato del Bien Comer y qué aporta cada un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grupos del Plato del Bien Comer y qué aporta cada un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tres grupos del Plato del Bien Comer y qué aporta cada un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ficiente: la señal está en cómo terminas, no en una cifr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Una semana variad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inventario de la cocina al registro del domingo, sin contar cal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leta, equilibrada e inocua: lo que sí depende de ti»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ve una semana variada sin contar nad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características, cinc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ignifica cada criterio en la práctica y cómo se comprueba sin cif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sin báscula y saber cuándo consultar»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sin báscula y saber cuándo consultar»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variad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Haz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la alacena, el refrigerador y el congelador. Anota lo que hay y marca lo que se vence primero. No compres nada todavía: este paso es solo de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variad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tres opciones por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cada columna escribe al menos tres alimentos que comes y sabes preparar. Si un grupo queda vacío, ese es el primer hueco que hay que llenar en la lista de 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variad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mbin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signa a cada comida principal una opción de cada grupo. Revisa que ninguna combinación se repita dos días seguidos y que al menos una use lo que se vence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variad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la lista de 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ista sale de la rotación: solo lo que falta para completarla. Si un producto no está en la rotación, no entra al car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variad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gistra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noche anota qué comiste, si estaban los tres grupos y cómo te sentiste después. Sin calorías, sin gramos, sin equival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la semana variad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las comidas con los tres grupos y los alimentos distintos por grupo. Elige un solo ajuste para la semana siguiente y anótalo al inicio de la hoj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noche de los tres planes abando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38 años, vive con su pareja y trabaja hasta las siete. Tiene verduras, huevos, tortillas, frijol y yogur. Abandonó tres dietas y no quiere contar cal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noche de los tres planes abando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or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hace inventario y se descartan los planes viejos. Se escriben tres opciones por grupo con lo que hay: nopal, calabaza y jitomate; tortilla, arroz y avena; frijol, huevo y queso. Se marca el yogur para que no se ve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noche de los tres planes abando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rma una rotación de cinco cenas con los tres grupos y una lista de compras de cuatro cosas. Se fija una hora tope para cenar y se acuerda que, si llega tarde, la cena se resuelve con lo que ya está pr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noche de los tres planes abando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cinco cenas, cuatro con los tres grupos, una sin verdura porque se acabó el viernes. El ajuste de la semana siguiente es comprar verdura dos veces, no cocinar más ni restringi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 el domingo, con la hoj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de una comida a otra incluya alimentos diferentes de cada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es literal: variada es la que, de una comida a otra, incluye alimentos diferentes de cada grupo. No se refiere a marcas ni a novedades, sino a la rotación dentro de los tre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043-SSA2-2012, numerales 3.22 y 3.22.5 (F-0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1-alimentacion-variada-y-suficien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enar con los tres grupos y adelantar una colación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ensar hacia arriba o hacia abajo rompe la estructura. Lo que corrige el problema es el espacio entre comidas: una colación sencilla al día siguiente y una cen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eta correcta se sostiene en la variedad y la suficiencia, no en la compensación (F-035, 3.2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1-alimentacion-variada-y-suficien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mbiar de alimento ayuda, pero la variedad se predica de una alimentación que incluye los tres grupos. Un plato con un solo grupo queda incompleto aunque r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alimentos se agrupan en tres grupos y se pide variar e intercambiar dentro de cada uno (F-035, 4.3.1 y 4.3.2.6.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1-alimentacion-variada-y-suficient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comprobación que no depende de cifras ajenas: hambre al llegar, ritmo al comer y saciedad una hora después. Cambia con el día y con la etapa de la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orma pide moderación según frecuencia y tamaño de la porción, sin fijar menús ni gramos (F-035, 4.3.2.6.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1-alimentacion-variada-y-suficient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ariada → Alimentos distintos dentro de cada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ficiente → Terminar satisfecha y volver a comer con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leta → Los tres grupos presentes en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ocua → Manos limpias, verduras lavadas y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aracterística de la dieta correcta se comprueba de una manera distinta y ninguna se mide en calorías (F-035, 3.2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1-alimentacion-variada-y-suficien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ariada · grupo ·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las seis características de la dieta correcta y la definición literal de variedad. La norma también promueve el agua simple potable como fuente principal de 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043-SSA2-2012, numerales 3.22, 3.22.5 y 4.3.2.7 (F-0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1-alimentacion-variada-y-suficien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Incluir un alimento de cada grupo → Cad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erminar sin hambre y sin exceso → Cad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biar una opción dentro del grupo →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visar el registro y elegir un ajuste →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tar calorías para decidir qué comer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altarse la comida siguiente para compensar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structura se sostiene en lo diario y se corrige en lo semanal; la compensación y el conteo no forman parte del método (F-035, 3.2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1-alimentacion-variada-y-suficient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Decido que mañana no desayuno para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ensar quitando una comida mantiene el círculo de hambre y exceso. Lo que corresponde es ordenar el día siguiente con los tres grupos y un espacio razonable entre com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ficiencia se corrige en la estructura del día, no con restricción compensatoria (F-035, 3.2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1-alimentacion-variada-y-suficient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semana: ¿cuántas comidas tuvieron los tres grupos y cuántos alimentos distintos aparecieron en cada uno? Escribe un solo cambio que puedas sostener siete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alimentación var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alimentación var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grupos del Plato del Bien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rduras y frutas; cereales; leguminosas y alimentos de origen animal. Los tres se agrupan así en la norma mexicana de orientación ali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rueba que una comida fue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bservando tres momentos: cómo llegaste, cómo comiste y cómo te sentiste una hora después. Sin báscula y sin cal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variada y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ariada compara una comida con la siguiente dentro de cada grupo; completa mira una sola comida y pide los tre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un grupo casi no aparece en mi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rega tres opciones de ese grupo que ya te gusten y rota una por día. No hace falta rehacer el menú ent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consultar en lugar de ajustar por mi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cambios de peso sin explicación, reglas rígidas, culpa o castigo al comer, enfermedades crónicas, embarazo o si se trata de un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1-alimentacion-variada-y-suficient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404" r:id="rId1"/>
    <p:sldLayoutId id="2482005405" r:id="rId2"/>
    <p:sldLayoutId id="2482005406" r:id="rId3"/>
    <p:sldLayoutId id="24820054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ae7d69be97b38089d6a12652e1dde89414e9afaa5ab90591.jpg"/>
  <Relationship Id="rId3" Type="http://schemas.openxmlformats.org/officeDocument/2006/relationships/hyperlink" Target="https://saludyestetica.lumbre.lat/object/sye-c02-r01-oa01-alimentacion-variada-y-suficien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2-r01-oa01-alimentacion-variada-y-suficiente" TargetMode="External"/>
  <Relationship Id="rId4" Type="http://schemas.openxmlformats.org/officeDocument/2006/relationships/hyperlink" Target="https://saludyestetica.lumbre.lat/object/sye-c02-r01-oa01-alimentacion-variada-y-suficiente"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2-r01-oa01-alimentacion-variada-y-suficiente" TargetMode="External"/>
  <Relationship Id="rId4" Type="http://schemas.openxmlformats.org/officeDocument/2006/relationships/hyperlink" Target="https://saludyestetica.lumbre.lat/object/sye-c02-r01-oa01-alimentacion-variada-y-suficiente"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2-r01-oa01-alimentacion-variada-y-suficiente" TargetMode="External"/>
  <Relationship Id="rId4" Type="http://schemas.openxmlformats.org/officeDocument/2006/relationships/hyperlink" Target="https://saludyestetica.lumbre.lat/object/sye-c02-r01-oa01-alimentacion-variada-y-suficiente"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hyperlink" Target="https://saludyestetica.lumbre.lat/object/sye-c02-r01-oa01-alimentacion-variada-y-suficiente"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1-alimentacion-variada-y-suficiente"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imen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ria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fic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gnif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2-r01-oa01-alimentacion-variada-y-suficient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características de una alimentación variada y suficiente, aplicarlas a las comidas de una semana con los alimentos que ya hay en casa y registrar el resultado sin contar calorías, reconociendo cuándo conviene consultar a un profesi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entrada al curso: qué quiere decir variado y suficiente con palabras oficiales, cómo se comprueba en el plato de todos los días y cómo llevar un registro de hábitos que no dependa de la báscula ni de las calorías.]]></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limentación variada · Plato del Bien Comer · hábitos · autocuidado · nutri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variada y suficiente: qué significa y cómo se nota en el pla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quieren ordenar su alimentación sin régimen ni culpa. No requiere conocimientos previos. Es formación general: no sustituye la valoración de un profesional de la salud y no habilita para dar consejo nutricional individu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variada y suficiente: qué significa y cómo se nota en el pla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ocho y media de la noche y Lucía —caso ficticio, nombre inventado— abre el refrigerador con la sensación de haber fallado otra vez. Hay verduras en el cajón, huevos, tortillas y un yogur; también hay tres planes de dieta impresos que abandonó en marzo, abril y julio. No le falta información sobre alimentos: le faltan criterios para decidir con lo que tiene.]]></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últimos años probó a quitar grupos enteros, a sustituir comidas por productos anunciados como milagro y a contar cada caloría del día; ninguna de las tres cosas le dejó una manera estable de com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variada y suficiente: qué significa y cómo se nota en el pla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mpieza por el principio: qué significa que una alimentación sea variada y suficiente, cómo se nota eso en el plato de un martes cualquiera y por qué «suficiente» no es una cifra que se copie de una revis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riado no es «comer de todo» ni alternar marc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mexicana que orienta la educación alimentaria define la dieta correcta como la que es completa, equilibrada, inocua, suficiente, variada y adecuada (F-035, numeral 3.22). De las seis características, la que más se malinterpreta es «variada»: la propia norma la precisa como la que, de una comida a otra, incluye alimentos diferentes de cada grupo (3.22.5). Es decir, la variedad no se mide en el supermercado ni en la cantidad de productos del carrito, sino en la comparación entre un plato y el siguiente. Un día de tacos y al siguiente de pollo con verduras ya es una variación real, aunque el presupuesto sea el mism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riado no es «comer de todo» ni alternar marc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descarta dos lecturas cómodas. La primera es «comer de todo»: agregar productos nuevos no vuelve variada una alimentación si los tres grupos siguen ausentes. La segunda es alternar marcas del mismo producto: dos cereales distintos del mismo pasillo no son dos alimentos distintos en el sentido de la norma. El numeral 4.3.2.6.4 insiste en variar e intercambiar los alimentos dentro de cada grupo, porque eso es lo que da diversidad a la dieta (F-035). La prueba práctica es sencilla: si puedes nombrar tres alimentos distintos que comiste esta semana dentro de cada grupo, hubo variedad; si no, todavía 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grupos del Plato del Bien Comer y qué aporta cada u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to del Bien Comer es la herramienta gráfica con la que la norma resume los criterios de la orientación alimentaria (F-035, 3.25), y agrupa los alimentos en tres conjuntos: verduras y frutas; cereales; leguminosas y alimentos de origen animal (4.3.1). Cada grupo cumple una función distinta en una comida, y por eso ninguno es prescindible. Dicho de manera general: las verduras y frutas aportan agua, fibra y vitaminas; los cereales, la energía que sostiene el día; las leguminosas y los alimentos de origen animal, proteínas y minerales. Esa descripción sirve para decidir, no para jerarquizar aliment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grupos del Plato del Bien Comer y qué aporta cada u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un plato con los tres grupos, no un plato con el grupo de moda. En la cocina mexicana eso puede ser arroz con calabacitas y frijoles, o tortillas con nopales y huevo, o sopa de lentejas con tortilla y una fruta de postre. La norma también pide moderación considerando la frecuencia del consumo y el tamaño de la porción (F-035, 4.3.2.6.5): moderación no es pesar la comida, es notar que un alimento puede estar presente todos los días y otro, una vez a la semana. Esa distinción se decide en la mesa, no en una tabla de equivalenci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grupos del Plato del Bien Comer y qué aporta cada u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criterios para ordenar las comidas, no da planes individuales, no fija calorías ni gramaje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ún grupo de alimentos se elimina por mod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tar cereales, leguminosas o alimentos de origen animal puede dejar el plato incompleto y la semana desequilibrada. Si una condición de salud exige restringir algo, lo indica un profesional con valoración prev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grupos del Plato del Bien Comer y qué aporta cada u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opciones por grupo, una ho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tres opciones por grupo ya hay rotación para toda la semana. No hace falta un menú nuevo cada día: hace falta cambiar un alimento de una comida a ot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ficiente: la señal está en cómo terminas, no en una cif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ficiente» no quiere decir mucho ni poco: quiere decir que alcanza para la persona que come. La manera más confiable de comprobarlo sin cifras es observar tres momentos: cómo llegas a la mesa, cómo estás a mitad de la comida y cómo te sientes una hora después. Llegar con hambre moderada, comer sin prisa y terminar satisfecha —sin hambre y sin la sensación de haber comido de más— es la señal de que la cantidad alcanzó para ese día. Esa señal cambia con el sueño, el trabajo, el calor y el ciclo menstrual; por eso no se copia de un plan aje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ficiente: la señal está en cómo terminas, no en una cif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ambia con la etapa de la vida. Una persona que entrena varias horas, una que está embarazada y una que pasa el día sentada no necesitan lo mismo, y ninguna de las tres debería ajustar su alimentación con una regla copiada de internet. La OMS describe la obesidad como una enfermedad crónica de causas complejas y propone una atención prolongada que incluye consejo nutricional y apoyo psicológico, no una solución única (F-030). De ahí una regla de esta lección: la suficiencia se observa; cuando hay que calcularla para una condición de salud, la calcula un profesion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ficiente: la señal está en cómo terminas, no en una cifra]]></a:t>
            </a:r>
          </a:p>
        </p:txBody>
      </p:sp>
      <p:pic>
        <p:nvPicPr>
          <p:cNvPr id="3" name="" descr="Una semana variada en cinco pasos">
            <a:hlinkClick r:id="rId3" tooltip="Una semana variad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inventario de la cocina al registro del domingo, sin contar calorí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1-alimentacion-variada-y-suficiente"/>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leta, equilibrada e inocua: lo que sí depende de ti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leta» y «equilibrada» suenan a examen y en realidad describen dos escalas distintas. Completa se juega en cada comida: que haya al menos un alimento de cada grupo. Equilibrada se juega en la semana: que ningún grupo desaparezca durante varios días y que las verduras y frutas no sean solo un adorno ocasional. Con ese reparto, un día con más cereal y otro con más leguminosas se compensan sin que nadie lleve la cuenta. La norma no fija menús ni gramos: fija criterios de orientación, y su campo de aplicación obliga a quienes hacen orientación alimentaria dentro del Sistema Nacional de Salud (F-035,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leta, equilibrada e inocua: lo que sí depende de ti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ocua» es la característica que menos se discute y más se descuida. Una comida variada y suficiente se arruina si la verdura se lavó con las manos sucias o si el guisado pasó la tarde fuera del refrigerador. Lavarse las manos antes de cocinar, lavar frutas y verduras con agua, separar el cuchillo que corta carne cruda del que corta la ensalada, guardar lo perecedero en frío y recalentar bien lo que se guardó son prácticas de higiene de cocina, no una receta médica. Aplican igual a quien cocina para dos y a quien cocina para diez, y no dependen del presupues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leta, equilibrada e inocua: lo que sí depende de ti]]></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ordenar las comidas y qué hacer con criterio. No son diagnósticos: son decisiones cotidian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305050"/>
                <a:gridCol w="2619375"/>
                <a:gridCol w="3190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e el refrigerador y no sabe qué coc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imentos, pero no están combin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la rotación: un alimento de cada grupo y una opción de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ó de noche sin comer desde el des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ó con mucha hambre y comió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lanta una colación sencilla al día siguiente; no compensa es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ó lo mismo cinco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o grupo y mismos ali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una opción del grupo; no hace falta rehacer el menú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305050"/>
                <a:gridCol w="2619375"/>
                <a:gridCol w="3190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 compensar lo que comió el domin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la culpa y la idea de casti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uelve a la estructura del día siguiente: tres grupos y horario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familiar dice que su plato «no es 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to cumple los tres grupos y ella termina satis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uficiencia se valora con la persona, no con la opinión de l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305050"/>
                <a:gridCol w="2619375"/>
                <a:gridCol w="3190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 ofrecen un producto que «sustituye un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 reemplazar alimentos por un pol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ducto no enseña a comer; la promesa es comercial, no alimen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a semana variada sin contar n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mana variada se arma con una lista corta, no con un recetario. Toma una hoja y escribe tres columnas, una por grupo. En cada una anota cinco o seis alimentos que de verdad comes y que sabes preparar: en verduras y frutas, por ejemplo, jitomate, calabaza, nopal, zanahoria, plátano y guayaba; en cereales, tortilla, arroz, avena, pan y pasta; en leguminosas y origen animal, frijol, lenteja, huevo, pollo, pescado y queso. Esa lista es tu inventario de variedad y sirve para cualquier presupuesto, porque parte de lo que ya está en tu coc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a semana variada sin contar n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combina: cada comida principal toma una opción de cada columna y, al día siguiente, cambia al menos una. Así, un lunes puede ser tortilla con frijoles y nopales, un martes arroz con huevo y calabaza, un miércoles lentejas con tortilla y jitomate. Nada de eso es un plan personalizado ni una prescripción: es una rotación que tú decides y que puedes sostener. La medida de éxito tampoco es una cifra de calorías: es cuántas comidas de la semana tuvieron los tres grupos y cuántos alimentos distintos aparecieron en cada u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ve una semana variada sin contar nada]]></a:t>
            </a:r>
          </a:p>
        </p:txBody>
      </p:sp>
      <p:pic>
        <p:nvPicPr>
          <p:cNvPr id="3" name="" descr="Cinco características, cinco decisiones">
            <a:hlinkClick r:id="rId3" tooltip="Cinco características, cinco decisione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ignifica cada criterio en la práctica y cómo se comprueba sin cifr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1-alimentacion-variada-y-suficiente"/>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báscula y saber cuándo consul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que sirve cabe en media hoja: fecha, qué comiste, si estaban los tres grupos y cómo te sentiste después. No se anotan calorías, gramos ni equivalencias. El domingo se leen las cinco o seis líneas y se responden tres preguntas: ¿qué comida se repitió por comodidad?, ¿cuál faltó por falta de tiempo?, ¿qué alimento nuevo funcionó? Con esas respuestas se ajusta una sola cosa de la semana siguiente. Cambiar un hábito a la vez es lo que hace que el cambio dure; cambiar cinco el lunes es lo que hace que el plan termine en el caj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báscula y saber cuándo consul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ordenar el plato no basta y conviene consultar: una pérdida o ganancia de peso sin explicación, la sensación de que ninguna comida es «permitida», el castigo después de comer, la preocupación constante por el cuerpo o la dificultad para comer delante de otras persona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retaría de Salud describe los trastornos de la conducta alimentaria como alteraciones con distorsión de la imagen corporal y patrones alimentarios dañinos que pueden poner en riesgo la vida, y existen vías públicas de detección y derivación (F-03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báscula y saber cuándo consul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consultar si hay diabetes, hipertensión, enfermedad renal, embarazo o un menor de edad en casa: ahí la alimentación se ajusta con valor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báscula y saber cuándo consultar · Procedimiento: armar la semana variada en seis pasos verificable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inventari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la alacena, el refrigerador y el congelador. Anota lo que hay y marca lo que se vence primero. No compres nada todavía: este paso es solo de lect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báscula y saber cuándo consultar · Procedimiento: armar la semana variada en seis pasos verificable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tres opciones por grup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da columna escribe al menos tres alimentos que comes y sabes preparar. Si un grupo queda vacío, ese es el primer hueco que hay que llenar en la lista de compr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báscula y saber cuándo consultar · Procedimiento: armar la semana variada en seis pasos verificable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bina la seman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gna a cada comida principal una opción de cada grupo. Revisa que ninguna combinación se repita dos días seguidos y que al menos una use lo que se vence pron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báscula y saber cuándo consultar · Procedimiento: armar la semana variada en seis pasos verificable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lista de compra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sale de la rotación: solo lo que falta para completarla. Si un producto no está en la rotación, no entra al carri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báscula y saber cuándo consultar · Procedimiento: armar la semana variada en seis pasos verificable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el dí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noche anota qué comiste, si estaban los tres grupos y cómo te sentiste después. Sin calorías, sin gramos, sin equivalenci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báscula y saber cuándo consultar · Procedimiento: armar la semana variada en seis pasos verificable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doming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las comidas con los tres grupos y los alimentos distintos por grupo. Elige un solo ajuste para la semana siguiente y anótalo al inicio de la hoja nuev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báscula y saber cuándo consultar · Caso trabajado: la noche de los tres planes abandonad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38 años, vive con su pareja y trabaja hasta las siete. Tiene verduras, huevos, tortillas, frijol y yogur. Abandonó tres dietas y no quiere contar cal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báscula y saber cuándo consultar · Caso trabajado: la noche de los tres planes abandonad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rden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hace inventario y se descartan los planes viejos. Se escriben tres opciones por grupo con lo que hay: nopal, calabaza y jitomate; tortilla, arroz y avena; frijol, huevo y queso. Se marca el yogur para que no se venz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báscula y saber cuándo consultar · Caso trabajado: la noche de los tres planes abandonad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rma una rotación de cinco cenas con los tres grupos y una lista de compras de cuatro cosas. Se fija una hora tope para cenar y se acuerda que, si llega tarde, la cena se resuelve con lo que ya está prepara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r sin báscula y saber cuándo consultar · Caso trabajado: la noche de los tres planes abandonad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cinco cenas, cuatro con los tres grupos, una sin verdura porque se acabó el viernes. El ajuste de la semana siguiente es comprar verdura dos veces, no cocinar más ni restringir n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báscula y saber cuándo consultar]]></a:t>
            </a:r>
          </a:p>
        </p:txBody>
      </p:sp>
      <p:pic>
        <p:nvPicPr>
          <p:cNvPr id="3" name="" descr="Checklist de la semana">
            <a:hlinkClick r:id="rId3" tooltip="Checklist de la sema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 el domingo, con la hoja en la ma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1-alimentacion-variada-y-suficiente"/>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variado con comer de todo. Agregar productos nuevos no sustituye la falta de un grupo. Variar es cambiar alimentos dentro del grupo, no ampliar la despens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arse una comida para compensar otra. La compensación suele terminar en más hambre y en una comida más grande después. Se corrige la estructura del día siguiente, no se castiga el cuerp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suficiencia en gramos o calorías. Una cifra copiada de otro cuerpo no dice si alcanzó para el tuyo. Las señales de hambre y saciedad se observan, no se calcula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hacer el menú completo cada semana. Un plan que cambia entero no se sostiene. Es más útil mover una opción por grupo y conservar lo que ya funcion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comida no tiene los tres grupos, agrega el que falta antes de pensar en quitar alg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legas con mucha hambre a una comida, revisa el espacio entre comidas antes de culpar al pla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alimento se repite todos los días, déjalo y cambia otro dentro del mismo grupo: la variedad se construye por rota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 comer quedas con hambre una hora más tarde, la próxima vez ajusta la cantidad de esa comida, no el día enter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culpa, castigo o miedo a un alimento, deja de ajustar el menú y busca orientación profesional.]]></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de la salud cuando haya pérdida o ganancia de peso sin explicación, cuando comer se vuelva una regla rígida, cuando aparezcan atracones, vómito o uso de laxantes, cuando la preocupación por el cuerpo ocupe la mayor parte del día, o cuando comer delante de otras personas se vuelva imposib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cretaría de Salud describe los trastornos de la conducta alimentaria como alteraciones con distorsión de la imagen corporal y patrones alimentarios dañinos que pueden poner en riesgo la vida, con vías públicas de detección y derivación (F-032). También corresponde valoración profesional si hay diabetes, hipertensión, enfermedad renal o hepática, embarazo, lactancia, o si se trata de un niño o un adolescente.]]></a:t>
            </a:r>
          </a:p>
        </p:txBody>
      </p:sp>
      <p:sp>
        <p:nvSpPr>
          <p:cNvPr id="10" name=""/>
          <p:cNvSpPr txBox="1"/>
          <p:nvPr/>
        </p:nvSpPr>
        <p:spPr>
          <a:xfrm>
            <a:off x="685800" y="3419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OMS enmarca la obesidad como enfermedad crónica que requiere atención prolongada y consejo nutricional (F-030). Esta lección no da planes individuales ni ajusta tratamient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norma mexicana de orientación alimentaria, ¿qué significa que una alimentación sea variad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incluya productos de todas las marcas disponibles en el supermerca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de una comida a otra incluya alimentos diferentes de cada grup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cada comida incluya alimentos que nunca se hayan probado an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alternen comidas completas con comidas liger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llega a la cena con mucha hambre porque no comió desde el desayuno. ¿Cuál es la respuesta más út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enar el doble para recuperar lo que faltó.]]></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enar solo un vaso de agua para compensar.]]></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enar con los tres grupos y adelantar una colación al día siguient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 la cena por un producto que reemplaza comid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lato con un solo grupo de alimentos puede considerarse variado si el alimento cambia cada d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suficiencia se comprueba observando cómo llegas a la comida, cómo comes y cómo te sientes despué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aracterística con la comprobación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ariad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ficient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let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ocu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rminar satisfecha y volver a comer con hamb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tres grupos presentes en la comi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nos limpias, verduras lavadas y frí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imentos distintos dentro de cada grup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dieta correcta es completa, equilibrada, inocua, suficiente, ___ y adecuada. Variada significa que, de una comida a otra, incluya alimentos diferentes de cada ___. Para la hidratación, la norma promueve el agua simple como fuente ___.]]></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a frecuencia con la que corresponde hacerl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da comid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da seman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cluir un alimento de cada grup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rminar sin hambre y sin exce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biar una opción dentro del grup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ar el registro y elegir un ajus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tar calorías para decidir qué come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altarse la comida siguiente para compensar]]></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toma una decisión que rompe la lógica de la lecció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ayuno un café y salgo corriend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la una como lo primero que encuentro: solo arroz.]]></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 las ocho llego con mucha hambre y como de má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o que mañana no desayuno para compensar.]]></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fin de semana pruebo una verdura distinta a la de siemp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2-r01-oa01-alimentacion-var-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2-r01-oa01-alimentacion-var-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2-r01-oa01-alimentacion-var-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2-r01-oa01-alimentacion-var-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2-r01-oa01-alimentacion-var-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2-r01-oa01-alimentacion-var-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2-r01-oa01-alimentacion-var-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2-r01-oa01-alimentacion-var-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variado de suficiente y sabes cómo comprobarlo en tu propia seman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inco características y vuelve a armar tu rotación con tres opciones por grup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semana: ¿cuántas comidas tuvieron los tres grupos y cuántos alimentos distintos aparecieron en cada uno? Escribe un solo cambio que puedas sostener siete días.]]></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alimentación vari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mentos distintos de cada grupo entre una comida y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za para ti: llegas con hambre y terminas satis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tres grupos en la mism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lib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ún grupo desaparece vari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oc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y frío en la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alimentación variad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2-r01-oa01-alimentacion-variada-y-suficiente"/>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pla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grupos del Plato del Bien Com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plat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rduras y frutas; cereales; leguminosas y alimentos de origen animal. Los tres se agrupan así en la norma mexicana de orientación alimentar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pla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rueba que una comida fue suficien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plat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bservando tres momentos: cómo llegaste, cómo comiste y cómo te sentiste una hora después. Sin báscula y sin calorí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pla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variada y comple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plat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ariada compara una comida con la siguiente dentro de cada grupo; completa mira una sola comida y pide los tres grup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pla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un grupo casi no aparece en mi sema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plat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rega tres opciones de ese grupo que ya te gusten y rota una por día. No hace falta rehacer el menú enter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pla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consultar en lugar de ajustar por mi cuen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el plat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cambios de peso sin explicación, reglas rígidas, culpa o castigo al comer, enfermedades crónicas, embarazo o si se trata de un meno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variado y suficiente no es un régimen: es una forma de decidir. Hoy mismo haz el inventario de tu cocina, escribe tres opciones por grupo y arma la rotación de cinco comidas. El domingo cuenta cuántas tuvieron los tres grupos y elige un solo ajuste. Si en el camino aparece culpa, castigo o miedo a un alimento, para de ajustar el menú y busca orientación profesional. Para la siguiente lección lleva tu hoja: con esa rotación se organiza la semana completa, con horarios y compr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5 · NOM-043-SSA2-2012, Servicios básicos de salud. Promoción y educación para la salud en materia alimentaria. Criterios para brindar orientación · https://www.gob.mx/cms/uploads/attachment/file/138258/NOM-043-servicios-basicos-salud-educacion-alimentaria.pdf · consulta: 2026-10-25 · alcance: Alcance federal en México: dieta correcta, variedad, tres grupos y agua simple. Obliga a quienes hacen orientación alimentaria en el Sistema Nacional de Salud; no fija menús ni gram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0 · OMS, hoja informativa Obesity and overweight · https://www.who.int/news-room/fact-sheets/detail/obesity-and-overweight · consulta: 2026-10-25 · alcance: Alcance internacional: obesidad como enfermedad crónica multifactorial y atención prolongada con consejo nutricional y apoyo psicológico. No es normativa mexicana ni fija diet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2 · Secretaría de Salud, nota del Día Nacional de la Lucha contra los Trastornos de la Conducta Alimentaria (2025) y protocolo clínico de TCA del CENAPRECE · https://www.gob.mx/salud/articulos/dia-nacional-de-la-lucha-contra-los-trastornos-de-la-conducta-alimentaria?idiom=es · consulta: 2026-10-25 · alcance: Alcance federal en México: definición de los TCA como alteraciones con distorsión de la imagen corporal, prevalencia declarada y vías de detección y derivación. Es guía clínica, no norm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1-alimentacion-variada-y-suficiente"/>
              </a:rPr>
              <a:t><![CDATA[Alimentación variada y suficiente: qué significa y cómo se nota en el pla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2026-10-26T04:32:11Z</dcterms:created>
  <dcterms:modified xsi:type="dcterms:W3CDTF">2026-10-26T04:32:11Z</dcterms:modified>
  <dc:title>Alimentación variada y suficiente: qué significa y cómo se nota en el plato</dc:title>
  <dc:description>Presentación editable del OA «Alimentación variada y suficiente: qué significa y cómo se nota en el plato». Enlace: https://saludyestetica.lumbre.lat/object/sye-c02-r01-oa01-alimentacion-variada-y-suficiente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