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6-plan-personal-de-autocuidad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plan personal de autocuidado en una págin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plan personal de autocuidado en una págin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é sirve un plan escrito (y para qué n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ya sostienes: el punto de partida honesto»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ya sostienes: el punto de partida honesto»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ya sostienes: el punto de partida honesto»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ya sostienes: el punto de partida honesto»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o dos cosas concretas, no una vida nuev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duda al plan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ostengo, qué cambio, qué observo y a quién preg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observas y cómo lo registra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s ante una señal concreta y a quién acude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s seis casillas y quién las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casilla promete un resultado: ordena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cuánto lo revisas: una fecha que eliges tú»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escribir tu hoja de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mpieza por lo que ya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proponer cambios, inventaría lo que sostienes hoy: sueño, comidas, movimiento, un producto que te va bien, una revisión que cumples. Escríbelo tal cual, aunque sea poco. Lo poco real sostiene más que lo mucho inventado, y te da una línea de base para notar cambios sin depender de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escribir tu hoja de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una o dos cosas para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cambio debe caber en una acción concreta: qué exactamente, cada cuándo y cómo sabrás que lo estás haciendo. Si te pones diez, ninguno se sostiene. No escribas la meta de resultado: escribe la conducta, que es lo que depende de ti. Una o dos cosas, y 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escribir tu hoja de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efine qué observas y cómo lo an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 qué vas a mirar, dónde lo vas a registrar y con qué fecha. Una línea por registro basta: qué cambió, desde cuándo, con qué coincidió, qué hiciste. Ese registro es la materia prima de la consulta preparada; sin datos la conversación es impresión, con ellos es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escribir tu hoja de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scribe en frío qué harás ante u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de antemano, sin susto, cuál será tu reacción si aparece algo que te preocupa. La referencia técnica recomienda programar una valoración profesional cuando un lunar o una mancha cambia, pica o sangra. La hoja no interpreta la señal: deja escrita la reacción para no improvisar cuando aparez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escribir tu hoja de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Nombra a quién acudes y qué no depende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tu consulta de referencia y una fuente oficial para leer. Distingue lo que se resuelve en casa de lo que le toca a otra persona. La observación personal acompaña, pero no reemplaza, la exploración profesional ni la derivación cuando algo lo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escribir tu hoja de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on fecha de revisión y guarda la hoja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 intervalo propio para releer y ajustar (una o dos cosas por revisión), y escribe la fecha. Guarda la hoja donde la veas antes de decidir y tráela a la próxima consulta. La revisión es parte del plan, no un extra: el plan se revisa como se revisa una ruta, no para prometer el clima, sino para decidir dónde 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hoja de una página de Ren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Del Valle, nombre inventado, atiende un local de uñas y lleva meses posponiendo su propia revisión. Escribe su hoja: sostiene caminar y dormir en horario fijo; quiere cambiar el café de la tarde y retomar sus preguntas en la consulta; observa una marca en el antebrazo que la molesta desde el verano. Ninguna línea promete que la marca desaparez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hoja de una página de Ren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Cómo la lle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ata separa lo que depende de ella de lo que no. En la casilla de señales escribe, en frío: si la marca crece, cambia de color, pica o sangra, pido valoración, sin esperar a la fecha de revisión. Anota su consulta de referencia y una fuente oficial para leer, no el primer resultado de una búsqueda. Deja una sola cosa por cambiar, no cinco, porque sabe que cinco se abandonan el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hoja de una página de Ren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revisa y con qué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e una fecha de releída en un intervalo que ella elige y puede sostener; no un calendario que nadie le impuso. Al releer no comprueba si la marca desapareció: comprueba si la conducta se sostuvo y si algo cambió. Lo verificable del ejercicio es la hoja escrita y fechada, guardada junto a su registro preventivo. Renata no sale del plan con una etiqueta para su marca: sale con sus decisiones ordenadas y una pregunta lista par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errar tu plan de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para que la hoja te sirva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hoja de una página, escrita y fechada, con tus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verificable es que la hoja exista, esté fechada y la hayas releído. El plan ordena conducta; no promete un resultado ni te da un calendario oblig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autocuidado sostenido se describe como un plan individualizado con seguimiento regular, no como una promesa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6-plan-personal-de-autocuidad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reacción decidida en frío: qué hacer y a quién acu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silla deja escrita la reacción antes del susto: se anota qué harás y a quién acudes. Ponerle nombre a la señal o prometer su desaparición es justo lo que el plan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te una señal que cambia o molesta, la referencia técnica recomienda programar una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6-plan-personal-de-autocuidad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una fuente abierta y verificada fija cada cuánto revisar un plan personal, así que la periodicidad es configurable: la eliges tú y la sos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enseña la conducta de revisar; el intervalo es decisión personal, no n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6-plan-personal-de-autocuidad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ordena decisiones de conducta, no resultados. Prometer que un signo mejora en una fecha es una promesa, y las promesas de resultado no corresponden al autocuidad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nducta se sostiene; el resultado no se garantiza ni se fija por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6-plan-personal-de-autocuidad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ya hago → Mis hábitos que quiero man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cambio → Una acción concreta y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te una señal → La reacción decidida de ante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ándo reviso → La fecha que yo elijo para rel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asilla ordena una decisión distinta; ninguna describe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6-plan-personal-de-autocuidad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ja ·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ducto verificable es la hoja escrita; la revisión con fecha propia es lo que mantiene el plan vivo frente a una rutina que nadi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página con seis casillas y una fecha de relectura, guardada donde la v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6-plan-personal-de-autocuidad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antener mi horario de sueño → Soste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Bajar el café después de mediodía →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otar el día que empiezo y lo que cambia → Obser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minar casi todos los días → Soste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oner fotoprotección cada mañana →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leer la hoja en la fecha que puse → Obser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ostener, cambiar y observar son tres casillas distintas del mismo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6-plan-personal-de-autocuidad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 este plan mi piel va a quedar perfecta en siete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línea promete un resultado en una fecha. El plan ordena conducta, no garantiza el espejo; una promesa de resultado es justo lo que la lección evita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oducto es la hoja escrita y la conducta sostenida, no un resultado prom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6-plan-personal-de-autocuidad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una hoja y llena las seis casillas con una frase cada una: qué sostienes, qué cambias, qué observas, qué harías ante una señal concreta, a quién acudes y en qué fecha la relees. Fecha la hoja y guárdala donde la veas antes de decidir. Si alguna casilla quedó en un deseo vago, eso ya es información sobre qué te falta prec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las seis casillas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las seis casillas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un plan personal de auto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ordenar decisiones de conducta y sostenerlas. No diagnostica, no promete resultados y no sustituye la consulta; su producto es la hoja escrita y fe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a en la casilla «ante una señal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eacción decidida en frío: qué hacer y a quién acudir si algo cambia, pica, sangra o no cierra. Se escribe antes de que la señal aparez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ija la frecuencia con que relees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ú, como decisión personal y con fecha. La lección no impone un calendario porque ninguna fuente verificada lo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verificable este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hoja exista, esté fechada y la hayas releído, con la conducta registrada y guardada donde la veas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6-plan-personal-de-autocuidad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8538" r:id="rId1"/>
    <p:sldLayoutId id="2481998539" r:id="rId2"/>
    <p:sldLayoutId id="2481998540" r:id="rId3"/>
    <p:sldLayoutId id="24819985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eb17728daaee0153a885eb6a56d7df3bd7a78653a41a1f11.jpg"/>
  <Relationship Id="rId3" Type="http://schemas.openxmlformats.org/officeDocument/2006/relationships/hyperlink" Target="https://saludyestetica.lumbre.lat/object/sye-c01-r01-oa06-plan-personal-de-autocuidad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1-r01-oa06-plan-personal-de-autocuidado" TargetMode="External"/>
  <Relationship Id="rId4" Type="http://schemas.openxmlformats.org/officeDocument/2006/relationships/hyperlink" Target="https://saludyestetica.lumbre.lat/object/sye-c01-r01-oa06-plan-personal-de-autocuidado"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1-r01-oa06-plan-personal-de-autocuidado" TargetMode="External"/>
  <Relationship Id="rId4" Type="http://schemas.openxmlformats.org/officeDocument/2006/relationships/hyperlink" Target="https://saludyestetica.lumbre.lat/object/sye-c01-r01-oa06-plan-personal-de-autocuidado"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1-r01-oa06-plan-personal-de-autocuidado" TargetMode="External"/>
  <Relationship Id="rId4" Type="http://schemas.openxmlformats.org/officeDocument/2006/relationships/hyperlink" Target="https://saludyestetica.lumbre.lat/object/sye-c01-r01-oa06-plan-personal-de-autocuidado"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hyperlink" Target="https://saludyestetica.lumbre.lat/object/sye-c01-r01-oa06-plan-personal-de-autocuidado"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6-plan-personal-de-autocuidado"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so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utocuid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ági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1-r01-oa06-plan-personal-de-autocuidad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un plan personal de autocuidado en una página con seis casillas (qué sostienes, qué cambias, qué observas, qué haces ante una señal concreta, a quién acudes y cuándo lo revisas), fijar una forma de registrarlo y una fecha de revisión propia, sin prometer resultados de salud ni de aparienc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ierre del curso 1: convierte lo aprendido en una hoja tuya, escrita y fechada. Ordena decisiones de conducta —no diagnósticos ni promesas— y deja un resultado verificable: el plan por escrito y la forma de releerlo.]]></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lan personal · autocuidado · registro · seguimiento · revisión · responsabil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plan personal de autocuidado en una pági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ya decidió cuidarse con criterio y quiere pasar de la intención a un plan propio y sostenable. Sirve también a quien trabaja o emprende en servicios de belleza y quiere un método claro para su propio cuidado. No habilita para ejercer ninguna profesión sanitaria y no sustituye una consul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plan personal de autocuidado en una pági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cierra el curso con una pregunta incómoda: ¿y ahora qué hago distinto el lunes? Sabe separar salud de apariencia, leer una fuente confiable, preparar una consulta, entender sus revisiones según la etapa y desconfiar de los productos que prometen milagros. Pero el conocimiento, solo, no cambia ninguna rutina. La última lección no añade teoría: pide algo concreto y verificable.]]></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Una cara. Seis casillas escritas con sus palabras: qué sostiene hoy, qué quiere cambiar, qué va a observar, qué haría si aparece una señal, a quién acude y cuándo vuelve a leer todo es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plan personal de autocuidado en una pági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personal de autocuidado no promete que el cuerpo responda ni que el espejo coincida; ordena las decisiones que sí dependen de una, y deja por escrito la reacción para cuando la vida se complic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un plan escrito (y para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personal de autocuidado no es una lista de propósitos ni una promesa de cambio. Es una hoja de una página donde queda escrito, con tus palabras, qué sostienes hoy, qué quieres modificar, qué vas a observar, qué harías si aparece una señal que te preocupa, a quién acudes y cuándo vuelves a leerlo. Su valor no está en ser ambicioso, sino en que sea tuyo y esté a la mano cuando llegan el cansancio o la duda. La salud pública describe el cuidado sostenido como planes individualizados con seguimiento regular, y esa lógica aplica también a lo pequeño: lo que no se escribe se improvisa, y lo improvisado se abando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un plan escrito (y para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 desde el principio lo que este plan no hace. No pone nombres a lo que sientes, no indica medicamentos y no promete que un signo vaya a mejorar; tampoco es un contrato con el espejo. Y no sustituye la valoración de un profesional: ordena lo que tú puedes decidir y sostiene lo que depende de tus hábitos. Cuando una duda pertenece a otro terreno, la respuesta no está en la hoja: está en la consulta que el plan te ayuda a preparar. Escribirlo bien consiste, sobre todo, en saber dónde termina su alc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ya sostienes: el punto de partida hones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casilla no es una meta, es un inventario. Anota lo que ya funciona: el horario en que duermes, lo que comes sin pensarlo, el movimiento que ya haces, el producto que te cayó bien y no te irrita, la revisión que sí cumples. Este paso parece obvio y casi nadie lo hace. Sin él, el plan se llena de cosas nuevas encima de una base que nadie revisó, y en dos semanas todo se cae. Sostener lo que ya anda bien es autocuidado; no hace falta cambiar la vida entera para empezar a cuidarla. Ese inventario, además, te recuerda que no partes de cero: ya tienes margen ganado, y eso cambia cómo te pides los cambi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ya sostienes: el punto de partida hones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el punto de partida tiene otra ventaja: obliga a ser honesto. Un plan que arranca fingiendo rutinas que no existen es un guion de otra persona. Empieza por lo que de verdad sostienes hoy, aunque sea poco. Lo poco real sostiene más que lo mucho inventado, y te da una línea de base para que, al releer, puedas notar si algo cambió sin tener que recordar cómo estabas. La honestidad inicial es justamente lo que hace que la hoja te sirva dentro de un mes, y no solo el día en que la escribes: la siguiente releída ya la lees con datos, no con impresio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ya sostienes: el punto de partida hones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este ejercici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lantilla de una página para ordenar decisiones propias de autocuidado. No diagnostica, no indica medicamentos y no sustituye una consulta con un profesional sanitario. Su producto es verificable: tu plan escrito y fechado, más la forma de registrarlo y releerl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ya sostienes: el punto de partida hones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no promete resultad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stener una conducta no garantiza que un signo cambie, ni dice en cuánto tiempo. El plan ordena decisiones de comportamiento, no es un contrato con el espejo. Si aparece una señal que preocupa, se lleva a valorar; no se interpreta con la hoja ni con imágenes de intern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ya sostienes: el punto de partida hones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 quepa en una car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necesitas más de una página, estás escribiendo una lista de deseos, no un plan. Una frase por casilla, con fecha, y guarda la hoja donde la veas antes de decidir. Una o dos cosas por cambiar; lo demás se suma cuando lo primero se sosteng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o dos cosas concretas, no una vida nuev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casilla pide cambios, pero chicos, concretos y posibles. «Cuidarme más» no es un cambio: es un deseo. «Prepararme el desayuno en vez de saltarlo» o «caminar veinte minutos tres veces por semana» sí son cambios: se pueden observar, sostener y revisar. La tentación es llenar la hoja de propósitos; el plan funciona cuando eliges una o dos cosas, no diez. Quien cambia cinco cosas a la vez no falla por debilidad: falla porque ningún sistema humano sostiene cinco cambios al mismo tiempo. Empieza por la que puedas sostener un mes entero, no por la más llamativ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o dos cosas concretas, no una vida nuev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ambio que escribas debe responder a tres preguntas: qué exactamente, cada cuándo, y cómo sabrás que lo estás haciendo. Si una de las tres queda en el aire, la casilla no está lista. Y no confundas el cambio con la meta: el cambio es la conducta (lo que depende de ti); la meta, si acaso, la decide quien te valora. En esta lección no se escribe «bajar de peso para que me vea distinto»; se escribe la acción, y se deja el resultado donde corresponde. Una acción pequeña y real vale más que un propósito grande que nadie sostie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o dos cosas concretas, no una vida nueva]]></a:t>
            </a:r>
          </a:p>
        </p:txBody>
      </p:sp>
      <p:pic>
        <p:nvPicPr>
          <p:cNvPr id="3" name="" descr="De la duda al plan en cuatro pasos">
            <a:hlinkClick r:id="rId3" tooltip="De la duda al plan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ostengo, qué cambio, qué observo y a quién pregu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6-plan-personal-de-autocuidado"/>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as y cómo lo registr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casilla convierte el plan en algo verificable: define qué vas a observar, cómo lo vas a anotar y con qué fecha. Observar no es vigilarse con miedo. Es registrar lo que ya aprendiste a mirar en las lecciones anteriores: qué cambió, desde cuándo, con qué coincidió y qué hiciste al respecto. Una línea por día o una nota en el teléfono basta. El registro es la materia prima de la consulta preparada de la lección tres: sin datos, la conversación se vuelve impresión; con ellos, se vuelve decis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as y cómo lo registr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registro público y hay registro propio. En México la Cartilla Nacional de Salud funciona como memoria de acciones preventivas organizadas por grupo de edad; su oferta concreta depende de la institución y de la entidad federativa, así que conviene preguntar qué te corresponde y cómo se anota. Pero tu plan es otra capa: la que decides tú. Lo propio del ejercicio es la hoja escrita por ti y la forma en que la guardas para poder releerla. El plan no se lleva a ninguna parte; la hoja sí, y en ella anotas lo que ya preguntaste y lo que te queda por pregun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as y cómo lo regist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is casillas del plan, qué va en cada una y un ejemplo honesto. Ninguna describe un resultado esperado: describen decisiones tuy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285875"/>
                <a:gridCol w="3028950"/>
                <a:gridCol w="3800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hon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ya h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osas que sostengo hoy y quiero man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inar veinte minutos y dormir en horario f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o dos acciones concretas, chicas y pos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la cafeína después de las cinco de la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bser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vigilo, cómo lo registro y con qué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en una nota el día que empiezo y lo que camb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285875"/>
                <a:gridCol w="3028950"/>
                <a:gridCol w="3800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hon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 una 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ría si aparece algo que me preocu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un lunar cambia, pica o sangra: pido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ac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ién reviso esto y a quién preg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 consulta de referencia y una fuente oficial, no el fe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re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elegida para releer y ajustar una c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eo la hoja en el intervalo que elegí y ajusto una sola c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s ante una señal concreta y a quién acud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casilla es la más valiosa y casi siempre se salta: escribir, en frío, qué harías si aparece una señal concreta. La referencia técnica es clara en varios casos: ante un lunar o una mancha que cambia de forma, de color o de tamaño, o que pica o sangra, se recomienda programar una valoración con un dermatólogo. Tu plan no interpreta esa señal ni le pone nombre; deja escrita la reacción para que, cuando aparezca el susto, no tengas que improvisar una decisión con la mente en blanco. Ahí está la diferencia entre reaccionar con criterio y reaccionar con pánic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s ante una señal concreta y a quién acud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quinta casilla lleva nombre y apellido: a quién acudes. Anota tu consulta de referencia y una fuente oficial para leer cuando te surja una duda, en lugar del primer resultado de una búsqueda. Un plan honesto distingue lo que se resuelve en casa de lo que le toca a otra persona. La observación personal forma parte del autocuidado, pero se acompaña de exploración profesional y de derivación cuando algo lo pide; no es un examen que reemplace la visita. Escribir «a quién voy» antes de necesitarlo ahorra la improvisación que peor se pag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s ante una señal concreta y a quién acudes]]></a:t>
            </a:r>
          </a:p>
        </p:txBody>
      </p:sp>
      <p:pic>
        <p:nvPicPr>
          <p:cNvPr id="3" name="" descr="Las seis casillas y quién las llena">
            <a:hlinkClick r:id="rId3" tooltip="Las seis casillas y quién las llena"/>
          </p:cNvPr>
          <p:cNvPicPr>
            <a:picLocks noChangeAspect="1"/>
          </p:cNvPicPr>
          <p:nvPr>
            <p:ph type="pic" idx="1"/>
          </p:nvPr>
        </p:nvPicPr>
        <p:blipFill>
          <a:blip r:embed="rId2"/>
          <a:stretch>
            <a:fillRect/>
          </a:stretch>
        </p:blipFill>
        <p:spPr>
          <a:xfrm>
            <a:off x="2466975" y="1257300"/>
            <a:ext cx="42005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casilla promete un resultado: ordena decision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6-plan-personal-de-autocuidado"/>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cuánto lo revisas: una fecha que eliges tú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xta casilla responde una pregunta simple: cuándo vuelves a leer esto y qué harás con lo que encuentres. Aquí la lección no impone un calendario. Ninguna fuente abierta y verificada fija cada cuánto debes revisar un plan personal; la periodicidad es una decisión tuya, configurable, no una norma. Elige un intervalo que puedas sostener —semanas o meses, según tu vida— y ponle fecha. «Reviso y ajusto» es parte del plan, no un extra al final. Lo importante no es el número que elijas, sino que la fecha exista y la respe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cuánto lo revisas: una fecha que eliges tú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releer, no buscas un resultado: buscas si la conducta se sostuvo y si algo cambió lo bastante como para ajustar una sola cosa. Las señales de la casilla anterior, si aparecen, adelantan la acción sin esperar la fecha. Un plan se revisa como se revisa la ruta de un viaje: no para prometer el clima, sino para decidir dónde te detienes si el camino cambia. Lo que se mide es la constancia, no la perfección; y la única hoja mala es la que nunca se vuelve a abrir. Releer no es castigarte por lo que no cumpliste: es recolocar una sola cosa y segu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cuánto lo revisas: una fecha que eliges tú · Procedimiento: cómo escribir tu hoja de una págin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mpieza por lo que ya funcion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roponer cambios, inventaría lo que sostienes hoy: sueño, comidas, movimiento, un producto que te va bien, una revisión que cumples. Escríbelo tal cual, aunque sea poco. Lo poco real sostiene más que lo mucho inventado, y te da una línea de base para notar cambios sin depender de la memor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cuánto lo revisas: una fecha que eliges tú · Procedimiento: cómo escribir tu hoja de una págin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a o dos cosas para cambia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ambio debe caber en una acción concreta: qué exactamente, cada cuándo y cómo sabrás que lo estás haciendo. Si te pones diez, ninguno se sostiene. No escribas la meta de resultado: escribe la conducta, que es lo que depende de ti. Una o dos cosas, y y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cuánto lo revisas: una fecha que eliges tú · Procedimiento: cómo escribir tu hoja de una págin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qué observas y cómo lo anota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 qué vas a mirar, dónde lo vas a registrar y con qué fecha. Una línea por registro basta: qué cambió, desde cuándo, con qué coincidió, qué hiciste. Ese registro es la materia prima de la consulta preparada; sin datos la conversación es impresión, con ellos es decis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cuánto lo revisas: una fecha que eliges tú · Procedimiento: cómo escribir tu hoja de una págin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n frío qué harás ante una señal]]></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de antemano, sin susto, cuál será tu reacción si aparece algo que te preocupa. La referencia técnica recomienda programar una valoración profesional cuando un lunar o una mancha cambia, pica o sangra. La hoja no interpreta la señal: deja escrita la reacción para no improvisar cuando aparezc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cuánto lo revisas: una fecha que eliges tú · Procedimiento: cómo escribir tu hoja de una págin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mbra a quién acudes y qué no depende de ti]]></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tu consulta de referencia y una fuente oficial para leer. Distingue lo que se resuelve en casa de lo que le toca a otra persona. La observación personal acompaña, pero no reemplaza, la exploración profesional ni la derivación cuando algo lo pi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cuánto lo revisas: una fecha que eliges tú · Procedimiento: cómo escribir tu hoja de una págin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fecha de revisión y guarda la hoja a la vis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intervalo propio para releer y ajustar (una o dos cosas por revisión), y escribe la fecha. Guarda la hoja donde la veas antes de decidir y tráela a la próxima consulta. La revisión es parte del plan, no un extra: el plan se revisa como se revisa una ruta, no para prometer el clima, sino para decidir dónde par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cuánto lo revisas: una fecha que eliges tú · Caso trabajado: la hoja de una página de Renat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pla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Del Valle, nombre inventado, atiende un local de uñas y lleva meses posponiendo su propia revisión. Escribe su hoja: sostiene caminar y dormir en horario fijo; quiere cambiar el café de la tarde y retomar sus preguntas en la consulta; observa una marca en el antebrazo que la molesta desde el verano. Ninguna línea promete que la marca desaparezc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cuánto lo revisas: una fecha que eliges tú · Caso trabajado: la hoja de una página de Renat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a llen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separa lo que depende de ella de lo que no. En la casilla de señales escribe, en frío: si la marca crece, cambia de color, pica o sangra, pido valoración, sin esperar a la fecha de revisión. Anota su consulta de referencia y una fuente oficial para leer, no el primer resultado de una búsqueda. Deja una sola cosa por cambiar, no cinco, porque sabe que cinco se abandonan el mar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cuánto lo revisas: una fecha que eliges tú · Caso trabajado: la hoja de una página de Renata · Paso 3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visa y con qué fech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 una fecha de releída en un intervalo que ella elige y puede sostener; no un calendario que nadie le impuso. Al releer no comprueba si la marca desapareció: comprueba si la conducta se sostuvo y si algo cambió. Lo verificable del ejercicio es la hoja escrita y fechada, guardada junto a su registro preventivo. Renata no sale del plan con una etiqueta para su marca: sale con sus decisiones ordenadas y una pregunta lista para la consu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cuánto lo revisas: una fecha que eliges tú]]></a:t>
            </a:r>
          </a:p>
        </p:txBody>
      </p:sp>
      <p:pic>
        <p:nvPicPr>
          <p:cNvPr id="3" name="" descr="Antes de cerrar tu plan de una página">
            <a:hlinkClick r:id="rId3" tooltip="Antes de cerrar tu plan de una pági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para que la hoja te sirva de verda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6-plan-personal-de-autocuidado"/>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propósitos vagos en vez de acciones. «Cuidarme más» no se puede observar ni sostener. Un plan sirve cuando cada casilla cabe en una acción concreta y verificable: qué, cada cuándo y cómo lo anota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se una meta de resultado en la hoja. Adelgazar, quitarte marcas o verte distinto en una fecha no es autocuidado: es una promesa. El plan ordena conducta; la conducta se sostiene aunque el espejo tarde o nunca coinci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 observación en ansiedad con fecha. Revisar diez veces al día una señal no es seguimiento: es vigilarse con miedo. Se anota con calma, se sostiene, y se consulta justo lo que la hoja ya decidió que se consult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hoja para no ir a consulta. El plan existe para llegar mejor a la consulta, no para evitarla. Si aparece una señal o la duda es de otro terreno, la respuesta está en la valoración profesional, no en la pági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cabe en una página, todavía no es un plan: es una lista de dese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o dos cosas por cambiar; lo demás se suma cuando lo primero se sosteng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reacción ante una señal en frío, antes de que la señal aparezc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iodicidad de revisión la defines tú y la sostienes; esta lección no impone un calendar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duda es de tratamiento o de un diagnóstico, va a la consulta, no a la ho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plan no decide urgencias. Si un cambio persiste, crece o evoluciona; si algo sangra o no termina de cerrarse; si aparece una reacción después de un producto o de un servicio; o si una molestia te despierta por la noche, se busca valoración profesional sin esperar la fecha de revis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una situación de riesgo vital se acude al servicio de emergencias; esta lección no clasifica urgencias. Nada de lo aquí escrito sustituye el juicio de un profesional sanitario, y ningún plan personal debe usarse para posponer una consulta que ya corresponde.]]></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ja ordena lo que depende de ti; lo demás se decide con quien puede valorarl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roducto verificable de esta lec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resultado de salud que el plan garantiz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hoja de una página, escrita y fechada, con tus decisione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lista de productos para tener en cas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calendario de chequeos que fija el cur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casilla «ante una señal concreta», ¿qué se escrib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ombre de lo que crees que tiene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eacción decidida en frío: qué hacer y a quién acudi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oducto que ya compraste para resolverl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romesa de que la señal va a desaparec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intervalo con que relees tu plan es una decisión tuya, no un calendario obligatorio que fije esta lec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buen plan debe prometer que un signo va a mejorar en una fecha concre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asilla del plan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ya hag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camb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te una señ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ándo revis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acción concreta y posibl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eacción decidida de anteman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echa que yo elijo para relee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s hábitos que quiero manten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lan de autocuidado se escribe en una ___ y lleva una fecha de ___ para releerlo y ajustar una sola cos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línea de la hoja según la casill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steng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mbi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serv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ntener mi horario de sueñ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ajar el café después de mediodí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otar el día que empiezo y lo que camb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minar casi todos los dí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oner fotoprotección cada mañan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leer la hoja en la fecha que pus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que convierte el plan en una promesa que no le correspond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stengo caminar y dormir en horario fij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ero bajar el café de la tarde.]]></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este plan mi piel va a quedar perfecta en siete día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leo la hoja en la fecha que elegí.]]></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1-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1-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1-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1-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1-r01-oa06-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1-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1-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1-r01-oa06-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llenar las seis casillas con decisiones propias y sostener la hoja: el autocuidado dejó de ser improvisación.]]></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as seis casillas y reescribe la que dejaste vacía o confus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una hoja y llena las seis casillas con una frase cada una: qué sostienes, qué cambias, qué observas, qué harías ante una señal concreta, a quién acudes y en qué fecha la relees. Fecha la hoja y guárdala donde la veas antes de decidir. Si alguna casilla quedó en un deseo vago, eso ya es información sobre qué te falta precisar.]]></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las seis casillas del p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ya h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 hábitos que quiero man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o dos acciones concr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 una 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acción escrita en fr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re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echa que elijo y soste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las seis casillas del pla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1-r01-oa06-plan-personal-de-autocuidado"/>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tu hoj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un plan personal de autocuida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tu hoj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ordenar decisiones de conducta y sostenerlas. No diagnostica, no promete resultados y no sustituye la consulta; su producto es la hoja escrita y fecha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tu hoj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a en la casilla «ante una señal concre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tu hoj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acción decidida en frío: qué hacer y a quién acudir si algo cambia, pica, sangra o no cierra. Se escribe antes de que la señal aparezc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tu hoj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ija la frecuencia con que relees el pla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tu hoj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ú, como decisión personal y con fecha. La lección no impone un calendario porque ninguna fuente verificada lo fij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tu hoj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verificable este ejercic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tu hoj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hoja exista, esté fechada y la hayas releído, con la conducta registrada y guardada donde la veas antes de decidi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personal de autocuidado no promete resultados: ordena decisiones. Escribe en una página qué sostienes hoy, qué cambias, qué observas y cómo lo anotas, qué harías ante una señal concreta, a quién acudes y en qué fecha lo relees. Con esto cierra el curso donde debía: no te deja un nombre para lo que sientes ni una promesa para el espejo; te deja una hoja tuya, fechada, que puedes mostrar en la consulta que aprendiste a preparar y revisar cuando la vida cambie. Entender el cuerpo se logra con criterio; cuidarlo, con una hoja que se sostien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0 · OMS. Hoja informativa «Obesity and overweight» (planes de cuidado individualizados a largo plazo con seguimiento regular) · https://www.who.int/news-room/fact-sheets/detail/obesity-and-overweight · consulta: 2026-10-25 · alcance: Alcance internacional (capa A). Sostiene la lógica de un plan individualizado con seguimiento regular; no fija calendarios ni promesas de resultad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2 · AAD. «Moles: Signs and symptoms» y «Skin cancer body mole map» (regla ABCDE y señales que ameritan consultar) · https://www.aad.org/public/diseases/a-z/moles-symptoms · consulta: 2026-10-25 · alcance: Alcance internacional (capa A). Señales para adelantar la consulta con un dermatólogo; no es una guía de autochequeo caser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3 · IMSS. Guía de Práctica Clínica IMSS-099-09, prevención y detección oportuna del melanoma cutáneo (Actualización 2016) · https://www.imss.gob.mx/sites/all/statics/guiasclinicas/099GER.pdf · consulta: 2026-10-25 · alcance: México, federal (guía clínica de una institución pública; capa A/B, no norma obligatoria). Sustenta que la observación personal acompaña a la exploración profesional y a la derivación. Texto con acentos restituidos: se usa la idea, no una cita liter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 consulta: 2026-10-25 · alcance: Buena práctica general (A), requisito mexicano con fuente vigente verificada (B) y práctica configurable por la organización (C). Esta lección trabaja en A y deja la periodicidad de revisión como decisión C.]]></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6-plan-personal-de-autocuidado"/>
              </a:rPr>
              <a:t><![CDATA[Tu plan personal de autocuidado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editorial de la casa con fuentes verificadas el 25-10-2026. Revisión editorial: sí. Revisión por un profesional sanitario: no realizada, pendiente antes de tratar cualquier afirmación clínica o de seguridad. Material de formación y de autocuidado general: no diagnostica, no indica medicamentos ni protocolos, no promete resultados de salud ni de apariencia, y no sustituye una consulta con un profesional sanitario. La periodicidad de revisión es una decisión personal configurable, no una norm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2026-10-26T02:37:45Z</dcterms:created>
  <dcterms:modified xsi:type="dcterms:W3CDTF">2026-10-26T02:37:45Z</dcterms:modified>
  <dc:title>Tu plan personal de autocuidado en una página</dc:title>
  <dc:description>Presentación editable del OA «Tu plan personal de autocuidado en una página». Enlace: https://saludyestetica.lumbre.lat/object/sye-c01-r01-oa06-plan-personal-de-autocuidado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