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presProps" Target="presProps.xml"/>
  <Relationship Id="rId91" Type="http://schemas.openxmlformats.org/officeDocument/2006/relationships/viewProps" Target="viewProps.xml"/>
  <Relationship Id="rId9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5-automedicacion-y-productos-milagro]]></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1-r01-oa05-automedicacion-y-productos-milagro]]></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utomedicación y productos milagro»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utomedicación y productos milagro»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una decisión que parece inocua no es inocua»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una decisión que parece inocua no es inocua»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es un «producto milagro» y qué es una alerta sanitaria en México» (2 de 5).]]></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es un «producto milagro» y qué es una alerta sanitaria en México» (3 de 5).]]></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es un «producto milagro» y qué es una alerta sanitaria en México» (4 de 5).]]></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es un «producto milagro» y qué es una alerta sanitaria en México» (5 de 5).]]></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leer una promesa de resultado en un anuncio o una etiqueta»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preguntas en el mostrador antes de llevarse al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preguntar, dónde está la respuesta y qué señal cambia el terre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5-automedicacion-y-productos-milagro]]></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preguntar en el mostrador antes de llevarse algo»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5-automedicacion-y-productos-milagro]]></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5-automedicacion-y-productos-milagro]]></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no se afirma desde esta casa»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Qué se puede afirmar con una etiqueta y qué requiere un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No todo se puede preguntar en el mismo lugar: cada decisión tiene su punto de verif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5-automedicacion-y-productos-milagro]]></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ándo la pregunta no es de mostrador sino de consulta»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valuar una decisión en el mostrador antes de comp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Lee la etiqueta, no el anun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etiqueta es lo que el fabricante declaró al registro: qué contiene, quién lo fabrica, qué dice que es y en qué poblaciones no lo estudió. El anuncio es lo que la venta quiere que creas. Si la promesa de resultado no aparece en la etiqueta, no está en el registro del producto: está en el material publici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5-automedicacion-y-productos-milagro]]></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valuar una decisión en el mostrador antes de comp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Verifica el registro sani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México, los productos con afirmaciones sanitarias requieren una autorización de la autoridad regulatoria. Busca en la etiqueta si hay un número de registro, un aviso o un identificador que permita ubicar el producto en el registro oficial. Si no aparece, es una pregunta abierta, no una razón para descartar el producto, pero sí para no comprar sobre una afirmación sin respaldo rastre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5-automedicacion-y-productos-milagro]]></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valuar una decisión en el mostrador antes de comp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regunta qué precauciones declara el fabric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producto con registro tiene una sección de precauciones y contraindicaciones. Si esa información no aparece en la etiqueta, busca la ficha técnica en el portal de la autoridad o pregunta en otro lugar antes de usarlo. La ausencia de información no es información de seguridad: es información que no se complet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5-automedicacion-y-productos-milagro]]></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valuar una decisión en el mostrador antes de comp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Di qué tomas ya antes de aceptar una recomend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tomas algún medicamento o suplemento, aunque sea occasional o sin receta, esa información cambia lo que se puede orientar en el mostrador. La interacción no la puede evaluar quien vende sin saber qué más está en el sistema. Decirlo no es una molestia: es una condición mínima para que la recomendación tenga algún funda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5-automedicacion-y-productos-milagro]]></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valuar una decisión en el mostrador antes de comp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Decide si la pregunta sigue siendo de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la pregunta es «qué producto me recomiendas para esta molestia conocida que ya me han tratado antes», el mostrador puede orientar. Si la pregunta es «no sé qué tengo», «algo no me cuadra», o «esto que siento es nuevo y persiste», la pregunta no es de mostrador. Se registra y se lleva a una consulta con la hoja de la lección de p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5-automedicacion-y-productos-milagro]]></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un suplemento para «controlar el azúcar» que alguien recomend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Carlos, nombre inventado, 48 años, sin diagnóstico activo de una condición metabólica, tiene antecedentes familiares de los que le han hablado pero sobre los que nunca hizo una consulta. Un compañero de trabajo le recomendó un suplemento que «ayuda a controlar el azúcar», y Carlos quiere saber si comprarlo o no. No tiene la etiqueta del producto a la vista y no sabe qué categoría regulatoria 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5-automedicacion-y-productos-milagro]]></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un suplemento para «controlar el azúcar» que alguien recomend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Qué puede verificar Carlos sin un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rlos puede pedir la etiqueta antes de comprar y leer qué dice el fabricante sobre qué es el producto, bajo qué registro se comercializa y qué precauciones declara. Puede preguntar si el producto es un suplemento alimenticio o un medicamento: son categorías regulatorias distintas en México. Puede buscar el producto en el portal de COFEPRIS para verificar si tiene alerta vigente. Puede preguntar en el mostrador si hay alguna señal de que debe consultar con un profesional antes de tom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5-automedicacion-y-productos-milagro]]></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un suplemento para «controlar el azúcar» que alguien recomend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no puede responder el mostrador ni est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puede responder si el suplemento es apropiado para Carlos considerando sus antecedentes familiares ni qué implican esos antecedentes para su situación individual. No puede descartar interacciones sin saber qué más toma Carlos. No puede decir si una consulta sobre sus factores de riesgo es más importante que comprar un suplemento. Y esta lección no afirma si ese producto específico es o no seguro, si Carlos debe o no tomarlo, ni qué resultado puede esperar: esas decisiones requieren un contexto clínico individual que aquí no ha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5-automedicacion-y-productos-milagro]]></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antes de comprar algo en el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preguntas que se pueden hacer antes de que el producto llegue a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5-automedicacion-y-productos-milagro]]></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4).]]></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3 de 4).]]></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4 de 4).]]></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reguntar si tiene registro sanitario, leer qué dice la etiqueta, verificar si hay alertas de COFEPRIS y llevar la pregunta sobre antecedentes familiares a una consulta con un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egunta sobre qué productos son apropiados para una situación individual considerando antecedentes familiares requiere contexto clínico que el mostrador no puede evaluar y que esta lección no puede sustituir. Las verificaciones básicas de etiqueta, registro y alertas se pueden hacer antes; la decisión sobre el riesgo individual corresponde a un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a recomendación de producto individual requiere historia, contexto y evaluación de interacciones: ninguna de esas cosas puede hacerla una lección en línea ni un vendedor sin acceso a la historia 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1-r01-oa05-automedicacion-y-productos-milagro]]></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alerta de COFEPRIS es una fuente primaria: identifica un producto, un riesgo y una acción, con autoridad regulatoria, fecha pública y alcance verificable. Un post no tiene esas con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alerta de COFEPRIS es un documento oficial de una autoridad con capacidad regulatoria en México: identifica qué producto, qué riesgo y qué acción recomienda, con fecha pública y registro rastreable. Un post en redes puede tener información correcta o no, pero no tiene ese origen ni esa responsabilidad institucional verif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FEPRIS es la Comisión Federal para la Protección contra Riesgos Sanitarios: autoridad mexicana en materia de regulación de productos sanitarios y emisión de alertas sobre riesg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1-r01-oa05-automedicacion-y-productos-milagro]]></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pción múltiple»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Que un producto derive de una planta no es garantía de seguridad ni de no interacción. Un compuesto vegetal puede tener efectos fisiológicos, contraindicaciones en ciertos estados y puede interactuar con medicamentos. «Natural» describe el origen, no el perfil de riesgo. Esta confusión es la base del marketing de muchos productos milag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tegoría de origen de un producto no determina su categoría de riesgo: la seguridad depende del contenido, del contexto de uso y de lo que ya hay en el cuer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1-r01-oa05-automedicacion-y-productos-milagro]]></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puede. La evaluación de interacciones requiere saber qué está en el sistema, y sin esa información, cualquier orientación sobre compatibilidad es incompleta. No es una falla personal del vendedor: es una limitación estructural del contexto de compra en el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mostrador puede vender dentro de su alcance. No puede diagnosticar ni individualizar riesgos sin el contexto completo de quien comp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1-r01-oa05-automedicacion-y-productos-milagro]]></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l producto promete un resultado de salud → ¿Ese resultado está en la etiqueta y en el registro, o solo en el anun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n testimonio dice que funcionó → ¿Un resultado individual es evidencia de que aplica a mi con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Ya tomo un medicamento → ¿Puedo evaluar interacciones sin decir qué más tengo en el cuer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é qué tengo pero quiero algo para eso → Esa pregunta no es de mostrador: es de consulta con un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situación en el mostrador tiene una pregunta que la verifica. Si la pregunta no se puede responder con lo que el vendedor dice sin más datos, la decisión no es de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1-r01-oa05-automedicacion-y-productos-milagro]]></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FEPRIS · resultados · dos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FEPRIS es la Comisión Federal para la Protección contra Riesgos Sanitarios, autoridad mexicana adscrita a la Secretaría de Salud. La etiqueta de un producto con registro describe lo que el fabricante declaró ante la autoridad; si la promesa está solo en la publicidad, no está en el registro. Esta lección no puede sustituir una recomendación individual: no nombra productos ni da dos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FEPRIS recibe quejas sanitarias sobre productos con afirmaciones indebidas — los llamados «productos milagro» — y emite alertas públicas con fecha, producto y alcance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1-r01-oa05-automedicacion-y-productos-milagro]]></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Tiene registro sanitario visible en la etiqueta? → Se puede preguntar en el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Qué precauciones y contraindicaciones declara el fabricante en la etiqueta? → Se puede preguntar en el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ste producto es apropiado considerando los medicamentos que ya tomo? → Requiere una consulta con un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Qué causa este síntoma nuevo que me preocupa y no ha cedido? → Requiere una consulta con un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Qué medicamento específico debería tomar para esta condición? → No se puede afirmar desde est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ste suplemento garantiza un resultado de salud medible? → No se puede afirmar desde est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pregunta tiene un punto de verificación. Las preguntas de interacción y de diagnóstico no se responden en el mostrador; las de producto y registro s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1-r01-oa05-automedicacion-y-productos-milagro]]></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El vendedor del mostrador me dijo que funciona para eso: eso es evidencia suficiente para comp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Que el vendedor diga que algo funciona no es evidencia suficiente para comprarlo ni para usarlo sin más contexto. El vendedor puede tener razón o puede tener un incentivo comercial. La pregunta sobre si el producto es apropiado para tu situación — qué tomas, qué tienes, qué te preocupa — no se resuelve sin más información que una recomendación de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mostrador puede vender y orientar dentro de su alcance; no puede evaluar si un producto es apropiado para una situación individual sin el contexto completo de quien comp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1-r01-oa05-automedicacion-y-productos-milagro]]></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5-automedicacion-y-productos-milagro]]></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la última cosa que compraste en una farmacia o en un mostrador. ¿Sabías si tenía registro sanitario? ¿Leíste la etiqueta antes de comprar o el anuncio? ¿Mencionaste qué más tomas antes de que te recomendaran algo? Si respondiste «no» a alguna de esas preguntas, la próxima vez aplica las cuatro antes de que el producto llegue a casa. No cambió el producto: cambió la decisión de comp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5-automedicacion-y-productos-milagro]]></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no comprar a cieg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5-automedicacion-y-productos-milagro]]></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no comprar a cieg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5-automedicacion-y-productos-milagro]]></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no comprar a cieg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5-automedicacion-y-productos-milagro]]></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on los «productos milagro» en el lenguaje regulatorio de Méx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roductos con afirmaciones sanitarias que no tienen respaldo suficiente en su registro. Se denuncian ante COFEPRIS como quejas sanitarias. No es una categoría médica: es una categoría regulatoria sobre lo que un producto afirma más de lo que puede demostrar con su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5-automedicacion-y-productos-milagro]]></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atural» no equivale a «segu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sustancia derivada de una planta puede tener efectos fisiológicos, contraindicaciones en ciertos estados y puede interactuar con medicamentos en curso. El origen no determina el perfil de seguridad: el contenido, la dosis, el contexto y la población lo determin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5-automedicacion-y-productos-milagro]]></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información del comprador necesita el mostrador para orientar con funda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medicamentos, suplementos o productos ya toma la persona, si hay embarazo o lactancia, si el síntoma es conocido o nuevo. Sin esa información, cualquier orientación sobre interacciones o conveniencia individual está incompleta por neces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5-automedicacion-y-productos-milagro]]></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puede afirmar una lección en línea sobre automed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puede nombrar medicamentos con recomendaciones de uso, no puede dar dosis, no puede decir «para esta condición toma esto», no puede evaluar si un producto específico es seguro para una situación individual. Puede enseñar preguntas, señales y límites del alc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5-automedicacion-y-productos-milagro]]></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8).]]></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8).]]></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8).]]></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8).]]></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6 de 8).]]></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7 de 8).]]></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8 de 8).]]></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9102" r:id="rId1"/>
    <p:sldLayoutId id="2481999103" r:id="rId2"/>
    <p:sldLayoutId id="2481999104" r:id="rId3"/>
    <p:sldLayoutId id="248199910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f98c02861cd56938b32f604435f591e7588805cacfa470331.jpg"/>
  <Relationship Id="rId3" Type="http://schemas.openxmlformats.org/officeDocument/2006/relationships/hyperlink" Target="https://saludyestetica.lumbre.lat/object/sye-c01-r01-oa05-automedicacion-y-productos-milagro"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01-r01-oa05-automedicacion-y-productos-milagro" TargetMode="External"/>
  <Relationship Id="rId4" Type="http://schemas.openxmlformats.org/officeDocument/2006/relationships/hyperlink" Target="https://saludyestetica.lumbre.lat/object/sye-c01-r01-oa05-automedicacion-y-productos-milagro" TargetMode="External"/>
  <Relationship Id="rId5"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01-r01-oa05-automedicacion-y-productos-milagro" TargetMode="External"/>
  <Relationship Id="rId4" Type="http://schemas.openxmlformats.org/officeDocument/2006/relationships/hyperlink" Target="https://saludyestetica.lumbre.lat/object/sye-c01-r01-oa05-automedicacion-y-productos-milagro" TargetMode="External"/>
  <Relationship Id="rId5"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01-r01-oa05-automedicacion-y-productos-milagro" TargetMode="External"/>
  <Relationship Id="rId4" Type="http://schemas.openxmlformats.org/officeDocument/2006/relationships/hyperlink" Target="https://saludyestetica.lumbre.lat/object/sye-c01-r01-oa05-automedicacion-y-productos-milagro" TargetMode="External"/>
  <Relationship Id="rId5"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 Id="rId3" Type="http://schemas.openxmlformats.org/officeDocument/2006/relationships/hyperlink" Target="https://saludyestetica.lumbre.lat/object/sye-c01-r01-oa05-automedicacion-y-productos-milagro" TargetMode="External"/>
  <Relationship Id="rId4"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5-automedicacion-y-productos-milagro" TargetMode="External"/>
  <Relationship Id="rId3" Type="http://schemas.openxmlformats.org/officeDocument/2006/relationships/notesSlide" Target="../notesSlides/notesSlide8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utomedic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duct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ilagr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01-r01-oa05-automedicacion-y-productos-milagro"/>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una decisión de mostrador de una decisión de consulta, aplicar cuatro preguntas antes de aceptar una recomendación de producto, reconocer cómo se lee una promesa de resultado y saber qué no puede afirmar esta lección.]]></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sobre cómo evaluar una decisión de compra de un producto sanitario o de bienestar en el mostrador: qué dice la etiqueta, qué promete el anuncio, qué no puede responder quien vende y por qué una decisión que parece inocua puede no serl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8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automedicación · producto milagro · etiqueta · COFEPRIS · riesgo sanitario · mostrado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tomedicación y productos milagr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87]]></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lquier persona que ha comprado algo en una farmacia por recomendación del vendedor, que ha visto un suplemento con promesa de resultado o que quiere saber qué preguntas hacer antes de llevarse algo. No requiere conocimientos médicos. No habilita para funciones sanitarias ni farmacéuticas.]]></a:t>
            </a:r>
          </a:p>
        </p:txBody>
      </p:sp>
      <p:sp>
        <p:nvSpPr>
          <p:cNvPr id="11"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familiar llegó de la farmacia con un producto que «el del mostrador dijo que iba bien para lo mismo que tienes tú». Un compañero de trabajo recomienda un suplemento que «le ayudó mucho para el azúcar» y quiere prestar un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tomedicación y productos milagr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8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guien compra una crema que promete «reparar la barrera cutánea» sin que nadie le haya dicho si eso es una indicación autorizada en el registro sanitario o una descripción publicitaria sin consecuencias verificables. Ninguna de esas decisiones parece riesgosa: no se necesita receta, no duele, es una cosa de todos los día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tomedicación y productos milagr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8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ahí está el problema: una decisión que no se siente como riesgo puede ser exactamente el tipo de decisión que no debería tomarse sin más datos. Esta lección no da nombres de medicamentos, no da dosis y no dice «para X toma Y». Enseña a leer promesas, a preguntar en el mostrador antes de comprar y a reconocer qué preguntas no son de mostrador sino de consult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una decisión que parece inocua no es inocu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8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utomedicación funciona en la lógica de lo pequeño: es una pastilla, es una crema, es un suplemento que no requiere receta, parece que no hace daño.]]></a:t>
            </a:r>
          </a:p>
        </p:txBody>
      </p:sp>
      <p:sp>
        <p:nvSpPr>
          <p:cNvPr id="8" name=""/>
          <p:cNvSpPr txBox="1"/>
          <p:nvPr/>
        </p:nvSpPr>
        <p:spPr>
          <a:xfrm>
            <a:off x="514350" y="22098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lógica tiene un punto ciego: no evalúa qué pasa con lo que ya se toma, qué esconde un síntoma que se atenúa sin abordarse, ni qué ocurre cuando el producto que parece inofensivo no está autorizado para el uso que se le d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una decisión que parece inocua no es inocu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8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cisión no es «¿esto puede matar?» — casi nada de lo que se compra en el mostrador está diseñado para eso —, es «¿qué pasa si esto interactúa con lo que ya tomo, si me hace posponer una consulta necesaria, o si la promesa que lee en el anuncio no es lo que la etiqueta realmente di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una decisión que parece inocua no es inocu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8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iesgo de una decisión de mostrador no se parece al riesgo de una decisión clínica. Puede ser una demora: un síntoma que no se evalúa porque se trató con algo comprado sin contexto, y el tiempo perdido tiene costo cuando la consulta era necesaria desde antes. Puede ser una interacción: un suplemento que altera cómo se procesa un medicamento que ya está en el cuerpo. Puede ser una promesa: un producto que dice algo que la etiqueta no autoriza, y cuya eficacia se acepta sin evidencia. Ninguna de esas cosas es una alarma, pero todas son razones para preguntar antes de comprar, no después del resultad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un «producto milagro» y qué es una alerta sanitaria en México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8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México, COFEPRIS —la Comisión Federal para la Protección contra Riesgos Sanitarios, autoridad adscrita a la Secretaría de Salud— regula y alerta sobre productos que se promueven con afirmaciones sanitarias que no tienen respaldo suficiente en su registro. Esos productos se conocen como «productos milagro». La fuente abierta en esta sesión confirma que COFEPRIS los define como artículos irregulares cuya denuncia se tramita mediante queja sanitaria. No se trata de una categoría médica: es una categoría regulatoria sobre productos que afirman más de lo que su registro autoriz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un «producto milagro» y qué es una alerta sanitaria en México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8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alerta sanitaria de COFEPRIS es un documento público de una autoridad con capacidad regulatoria en México: identifica un producto, describe un riesgo y puede recomendar suspender su uso o retirarlo. Su valor es que es rastreable: tiene fecha, producto, motivo y alcance.]]></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ost en redes o una conversación en el mostrador pueden contener información correcta o incorrecta, pero no tienen ese origen institucional ni esa responsabilidad regulatori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un «producto milagro» y qué es una alerta sanitaria en México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87]]></a:t>
            </a:r>
          </a:p>
        </p:txBody>
      </p:sp>
      <p:sp>
        <p:nvSpPr>
          <p:cNvPr id="7" name="" descr=""/>
          <p:cNvSpPr/>
          <p:nvPr/>
        </p:nvSpPr>
        <p:spPr>
          <a:xfrm>
            <a:off x="514350" y="2209800"/>
            <a:ext cx="8115300" cy="24193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2209800"/>
            <a:ext cx="38100" cy="24193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a pieza de contenido sobre un producto cita una alerta de COFEPRIS, esa alerta se puede buscar directamente en el portal de la autoridad; si no la cita, no tiene el respaldo que dice tener.]]></a:t>
            </a:r>
          </a:p>
        </p:txBody>
      </p:sp>
      <p:sp>
        <p:nvSpPr>
          <p:cNvPr id="10" name=""/>
          <p:cNvSpPr txBox="1"/>
          <p:nvPr/>
        </p:nvSpPr>
        <p:spPr>
          <a:xfrm>
            <a:off x="685800" y="22860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1" name=""/>
          <p:cNvSpPr txBox="1"/>
          <p:nvPr/>
        </p:nvSpPr>
        <p:spPr>
          <a:xfrm>
            <a:off x="685800" y="26860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sobre decisiones de compra en el mostrador de productos sanitarios o de bienestar. No nombra medicamentos, no da dosis, no recomienda productos para condiciones específicas ni sustituye una consulta profesional. Su función es dar preguntas y señales de alarma sobre cuándo una decisión deja de ser de compr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un «producto milagro» y qué es una alerta sanitaria en México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87]]></a:t>
            </a:r>
          </a:p>
        </p:txBody>
      </p:sp>
      <p:sp>
        <p:nvSpPr>
          <p:cNvPr id="7" name="" descr=""/>
          <p:cNvSpPr/>
          <p:nvPr/>
        </p:nvSpPr>
        <p:spPr>
          <a:xfrm>
            <a:off x="514350" y="1219200"/>
            <a:ext cx="8115300" cy="27051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7051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ta lección no da nombres de medicamentos ni indica tomarlos]]></a:t>
            </a:r>
          </a:p>
        </p:txBody>
      </p:sp>
      <p:sp>
        <p:nvSpPr>
          <p:cNvPr id="10" name=""/>
          <p:cNvSpPr txBox="1"/>
          <p:nvPr/>
        </p:nvSpPr>
        <p:spPr>
          <a:xfrm>
            <a:off x="685800" y="19621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or diseño y por alcance. Una recomendación individual de producto requiere contexto clínico, conocimiento de interacciones y acceso a la historia de la persona. Nada de eso puede hacerlo una lección en línea, ni el mostrador sin saber qué más tomas. Las preguntas de la lección son para hacerlas a quien vende o a quien consulta, no para automedicarse con más informació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un «producto milagro» y qué es una alerta sanitaria en México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87]]></a:t>
            </a:r>
          </a:p>
        </p:txBody>
      </p:sp>
      <p:sp>
        <p:nvSpPr>
          <p:cNvPr id="7" name="" descr=""/>
          <p:cNvSpPr/>
          <p:nvPr/>
        </p:nvSpPr>
        <p:spPr>
          <a:xfrm>
            <a:off x="514350" y="1219200"/>
            <a:ext cx="8115300" cy="20478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etiqueta dice más que el anunci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comprar: lee la etiqueta, no el anuncio. La etiqueta es lo que el fabricante declaró en el registro; el anuncio es lo que la venta quiere que creas. Si el anuncio promete un resultado que no aparece en la etiqueta, ese resultado no está en el registro del product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eer una promesa de resultado en un anuncio o una etique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8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tiqueta de un producto autorizado declara qué contiene, quién lo fabrica, bajo qué registro se comercializa, qué precauciones tiene y en qué poblaciones no está estudiado o no es recomendado. El anuncio de ese mismo producto puede decir algo más: puede prometer un resultado, un cambio, una transformación medible. La pregunta crítica no es «¿la promesa es falsa?» sino «¿la promesa está en la etiqueta, en la ficha técnica del registro, o solo en la publicidad?» Si la promesa aparece solo en la publicidad y no en la etiqueta del producto, quien promete no está respaldado por lo que el fabricante declaró en el registro sanitari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eer una promesa de resultado en un anuncio o una etique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8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trampa adicional en los productos de origen natural: la creencia de que «natural» equivale a «seguro» o a «sin interacciones». Un derivado de planta no está exento de riesgos ni de contraindicaciones: una sustancia puede tener efectos fisiológicos sin ser sintética. La categoría de origen no define la categoría de riesgo. Y un suplemento alimenticio —cuyo registro y alcance de afirmaciones es distinto al de un medicamento— no puede hacer las afirmaciones que un medicamento autorizado puede hacer. La pregunta es qué tipo de registro tiene el producto y qué dice ese registro que puede afirm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eer una promesa de resultado en un anuncio o una etiqueta]]></a:t>
            </a:r>
          </a:p>
        </p:txBody>
      </p:sp>
      <p:pic>
        <p:nvPicPr>
          <p:cNvPr id="3" name="" descr="Cuatro preguntas en el mostrador antes de llevarse algo">
            <a:hlinkClick r:id="rId3" tooltip="Cuatro preguntas en el mostrador antes de llevarse algo"/>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preguntar, dónde está la respuesta y qué señal cambia el terren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1-r01-oa05-automedicacion-y-productos-milagro"/>
              </a:rPr>
              <a:t><![CDATA[Ver imagen original en el O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preguntar en el mostrador antes de llevarse alg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8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pregunta: «¿este producto tiene registro sanitario visible en la etiqueta?» La ausencia de registro o de número de aviso no es automáticamente una señal de riesgo, pero es una señal de que no hay forma de verificar en qué categoría regulatoria está autorizado. Segunda: «¿para qué está autorizado según la etiqueta, no según el anuncio?» Lo que la etiqueta dice que puede afirmar el producto es distinto de lo que el vendedor dice que sirve. Tercera: «¿qué precauciones, contraindicaciones o poblaciones no incluidas declara el fabricante?» Esa información está en la etiqueta de un producto con registro; si no está, es una etiqueta incomplet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preguntar en el mostrador antes de llevarse alg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8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rta pregunta y la más importante: «¿esto es apropiado considerando lo que ya tomo?» No es una pregunta que el mostrador pueda responder sin saber qué tomas, porque la interacción no la evalúa quien vende sin contexto. Y esa pregunta abre una segunda: «¿debería consultar con un profesional antes de usar esto?» Si la respuesta es «no, es seguro, tómatelo así» sin haber preguntado qué más tomas, el mostrador no está en condiciones de evaluar tu situación individual. Eso no es una crítica al vendedor: es una descripción de lo que un mostrador puede y no puede hacer dentro de su alcan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preguntar en el mostrador antes de llevarse alg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8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ón frecuente en el mostrador y qué tipo de decisión es. La última columna indica dónde se resuelve la pregunta, no qué producto us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87]]></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2419350"/>
                <a:gridCol w="2343150"/>
                <a:gridCol w="33528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 de 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se resuelve la pregu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equedad ocasional sin otra señ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tocuidado dentro de un alcance conoc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ú, leyendo la etiqueta sin promesa de resul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lestia que no cede después de una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 sanita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fesional, con registro de lo que observaste y desde cuá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plemento con promesa de bajar colester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ificar registro y consultar contexto individ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tiqueta, ficha técnica y consulta si tomas otros productos y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87]]></a:t>
            </a:r>
          </a:p>
        </p:txBody>
      </p:sp>
      <p:graphicFrame>
        <p:nvGraphicFramePr>
          <p:cNvPr id="7" name="" descr=""/>
          <p:cNvGraphicFramePr>
            <a:graphicFrameLocks noGrp="1"/>
          </p:cNvGraphicFramePr>
          <p:nvPr/>
        </p:nvGraphicFramePr>
        <p:xfrm>
          <a:off x="514350" y="1257300"/>
          <a:ext cx="8115300" cy="2362200"/>
        </p:xfrm>
        <a:graphic>
          <a:graphicData uri="http://schemas.openxmlformats.org/drawingml/2006/table">
            <a:tbl>
              <a:tblPr firstRow="1" bandRow="1"/>
              <a:tblGrid>
                <a:gridCol w="2419350"/>
                <a:gridCol w="2343150"/>
                <a:gridCol w="33528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 de 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se resuelve la pregu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 con alerta reciente de COFEPRI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comprar sin verificar el estado act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tal de COFEPRIS: qué dice la alerta exactam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go que alguien recomienda por experiencia pers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formación anecdótica, no evi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decisión requiere contexto individual: no se sustituye por un testimon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no se afirma desde esta cas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8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da nombres de medicamentos ni indica para qué tomarlos. No dice «para X dolor, toma Y». No da dosis, no da frecuencias, no recomienda productos específicos ni nombra suplementos como seguros o inseguros para una condición. No puede hacerlo: una recomendación de producto individual requiere un conocimiento del contexto que una lección en línea no tiene y que el mostrador no tiene sin que lo menciones. Lo que sí puede hacer es enseñar las preguntas que permiten a una persona decidir con más información en el momento de la compra, y las señales de que esa decisión ya no es de compra sino de consult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no se afirma desde esta cas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8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poco afirma que esta lección haya sido revisada por un profesional sanitario antes de publicarse. Es material de formación con revisión editorial interna, y esa distinción se declara en el estado de revisión. Lo que se afirma es que la autoridad regulatoria de productos y riesgos sanitarios en México es COFEPRIS, y que sus alertas se pueden verificar en el portal oficial. Todo lo demás en esta lección es razonamiento operativo sobre cómo leer información y cómo hacer preguntas antes de una decisión de compr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no se afirma desde esta casa]]></a:t>
            </a:r>
          </a:p>
        </p:txBody>
      </p:sp>
      <p:pic>
        <p:nvPicPr>
          <p:cNvPr id="3" name="" descr="Qué se puede afirmar con una etiqueta y qué requiere una consulta">
            <a:hlinkClick r:id="rId3" tooltip="Qué se puede afirmar con una etiqueta y qué requiere una consulta"/>
          </p:cNvPr>
          <p:cNvPicPr>
            <a:picLocks noChangeAspect="1"/>
          </p:cNvPicPr>
          <p:nvPr>
            <p:ph type="pic" idx="1"/>
          </p:nvPr>
        </p:nvPicPr>
        <p:blipFill>
          <a:blip r:embed="rId2"/>
          <a:stretch>
            <a:fillRect/>
          </a:stretch>
        </p:blipFill>
        <p:spPr>
          <a:xfrm>
            <a:off x="2181225" y="1257300"/>
            <a:ext cx="478155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No todo se puede preguntar en el mismo lugar: cada decisión tiene su punto de verifica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1-r01-oa05-automedicacion-y-productos-milagro"/>
              </a:rPr>
              <a:t><![CDATA[Ver imagen original en el O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la pregunta no es de mostrador sino de consul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8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regunta es «qué producto me recomiendan para esta molestia conocida y leve que ya me han tratado antes», el mostrador puede orientar dentro de su alcance, y la compra puede ser una decisión de autocuidado dentro de límites razonables. Si la pregunta es «no sé qué tengo, pero algo siento», eso no es una pregunta de mostrador: es una pregunta de consulta con un profesional que puede explorar, preguntar y valorar. El mostrador puede vender algo que atenúe el síntoma sin abordar la pregunta que originó la molestia, y ese tiempo tiene un costo si la consulta era lo que correspondía desde ant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la pregunta no es de mostrador sino de consul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8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tres señales de que la decisión cambió de terreno. Primera: el síntoma es nuevo, persiste más de lo esperado, o aparece junto con otros. Segunda: tomas ya algún tratamiento y la pregunta es si algo nuevo lo altera. Tercera: la promesa de resultado del producto no está en la etiqueta ni en el registro que la autoridad declara — está solo en el anuncio o en la recomendación de quien vende. En esos tres casos la pregunta ya no se resuelve en el mostrador: se lleva a una consulta. Y esta lección puede preparar esa pregunta con la hoja de registro que se enseñó en la lección sobre preparar una consult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la pregunta no es de mostrador sino de consulta · Cómo evaluar una decisión en el mostrador antes de comprar · Paso 1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ee la etiqueta, no el anunci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tiqueta es lo que el fabricante declaró al registro: qué contiene, quién lo fabrica, qué dice que es y en qué poblaciones no lo estudió. El anuncio es lo que la venta quiere que creas. Si la promesa de resultado no aparece en la etiqueta, no está en el registro del producto: está en el material publicitari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la pregunta no es de mostrador sino de consulta · Cómo evaluar una decisión en el mostrador antes de comprar · Paso 2 de 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8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Verifica el registro sanitari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México, los productos con afirmaciones sanitarias requieren una autorización de la autoridad regulatoria. Busca en la etiqueta si hay un número de registro, un aviso o un identificador que permita ubicar el producto en el registro oficial. Si no aparece, es una pregunta abierta, no una razón para descartar el producto, pero sí para no comprar sobre una afirmación sin respaldo rastreab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la pregunta no es de mostrador sino de consulta · Cómo evaluar una decisión en el mostrador antes de comprar · Paso 3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 qué precauciones declara el fabricante]]></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oducto con registro tiene una sección de precauciones y contraindicaciones. Si esa información no aparece en la etiqueta, busca la ficha técnica en el portal de la autoridad o pregunta en otro lugar antes de usarlo. La ausencia de información no es información de seguridad: es información que no se completó.]]></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la pregunta no es de mostrador sino de consulta · Cómo evaluar una decisión en el mostrador antes de comprar · Paso 4 de 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8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i qué tomas ya antes de aceptar una recomendación]]></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omas algún medicamento o suplemento, aunque sea occasional o sin receta, esa información cambia lo que se puede orientar en el mostrador. La interacción no la puede evaluar quien vende sin saber qué más está en el sistema. Decirlo no es una molestia: es una condición mínima para que la recomendación tenga algún fundament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la pregunta no es de mostrador sino de consulta · Cómo evaluar una decisión en el mostrador antes de comprar · Paso 5 de 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8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e si la pregunta sigue siendo de mostrador]]></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regunta es «qué producto me recomiendas para esta molestia conocida que ya me han tratado antes», el mostrador puede orientar. Si la pregunta es «no sé qué tengo», «algo no me cuadra», o «esto que siento es nuevo y persiste», la pregunta no es de mostrador. Se registra y se lleva a una consulta con la hoja de la lección de preparació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la pregunta no es de mostrador sino de consulta · Caso trabajado: un suplemento para «controlar el azúcar» que alguien recomendó · Paso 1 de 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8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Carlos, nombre inventado, 48 años, sin diagnóstico activo de una condición metabólica, tiene antecedentes familiares de los que le han hablado pero sobre los que nunca hizo una consulta. Un compañero de trabajo le recomendó un suplemento que «ayuda a controlar el azúcar», y Carlos quiere saber si comprarlo o no. No tiene la etiqueta del producto a la vista y no sabe qué categoría regulatoria tien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la pregunta no es de mostrador sino de consulta · Caso trabajado: un suplemento para «controlar el azúcar» que alguien recomendó · Paso 2 de 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8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puede verificar Carlos sin una consulta]]></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rlos puede pedir la etiqueta antes de comprar y leer qué dice el fabricante sobre qué es el producto, bajo qué registro se comercializa y qué precauciones declara. Puede preguntar si el producto es un suplemento alimenticio o un medicamento: son categorías regulatorias distintas en México. Puede buscar el producto en el portal de COFEPRIS para verificar si tiene alerta vigente. Puede preguntar en el mostrador si hay alguna señal de que debe consultar con un profesional antes de tomarl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la pregunta no es de mostrador sino de consulta · Caso trabajado: un suplemento para «controlar el azúcar» que alguien recomendó · Paso 3 de 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8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no puede responder el mostrador ni esta lección]]></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puede responder si el suplemento es apropiado para Carlos considerando sus antecedentes familiares ni qué implican esos antecedentes para su situación individual. No puede descartar interacciones sin saber qué más toma Carlos. No puede decir si una consulta sobre sus factores de riesgo es más importante que comprar un suplemento. Y esta lección no afirma si ese producto específico es o no seguro, si Carlos debe o no tomarlo, ni qué resultado puede esperar: esas decisiones requieren un contexto clínico individual que aquí no ha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la pregunta no es de mostrador sino de consulta]]></a:t>
            </a:r>
          </a:p>
        </p:txBody>
      </p:sp>
      <p:pic>
        <p:nvPicPr>
          <p:cNvPr id="3" name="" descr="Checklist antes de comprar algo en el mostrador">
            <a:hlinkClick r:id="rId3" tooltip="Checklist antes de comprar algo en el mostrador"/>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preguntas que se pueden hacer antes de que el producto llegue a cas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1-r01-oa05-automedicacion-y-productos-milagro"/>
              </a:rPr>
              <a:t><![CDATA[Ver imagen original en el O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87]]></a:t>
            </a:r>
          </a:p>
        </p:txBody>
      </p:sp>
      <p:sp>
        <p:nvSpPr>
          <p:cNvPr id="7" name=""/>
          <p:cNvSpPr txBox="1"/>
          <p:nvPr/>
        </p:nvSpPr>
        <p:spPr>
          <a:xfrm>
            <a:off x="514350" y="1219200"/>
            <a:ext cx="24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r algo en el mostrador sin preguntar por el registro. Un producto sin registro visible puede ser perfectamente legítimo, pero sin él no hay forma de verificar en qué categoría está autorizado ni qué puede afirmar su ficha técnica. El vendedor que recomienda sin registro a la vista no está dando una razón de confianza: está dando una razón para preguntar ant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87]]></a:t>
            </a:r>
          </a:p>
        </p:txBody>
      </p:sp>
      <p:sp>
        <p:nvSpPr>
          <p:cNvPr id="7" name=""/>
          <p:cNvSpPr txBox="1"/>
          <p:nvPr/>
        </p:nvSpPr>
        <p:spPr>
          <a:xfrm>
            <a:off x="514350" y="1219200"/>
            <a:ext cx="24765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sumir que «natural» significa seguro y sin interacciones. El origen de un producto no determina su perfil de riesgo. Una sustancia derivada de una planta puede tener efectos fisiológicos, puede estar contraindicada en ciertos estados y puede interactuar con medicamentos en curso. «Natural» describe la fuente, no la seguridad. Esa confusión es uno de los pilares del marketing de los productos milagr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87]]></a:t>
            </a:r>
          </a:p>
        </p:txBody>
      </p:sp>
      <p:sp>
        <p:nvSpPr>
          <p:cNvPr id="7" name=""/>
          <p:cNvSpPr txBox="1"/>
          <p:nvPr/>
        </p:nvSpPr>
        <p:spPr>
          <a:xfrm>
            <a:off x="514350" y="1219200"/>
            <a:ext cx="24765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r un producto con promesa para evitar una consulta sobre un síntoma nuevo. Si el síntoma es nuevo, persistente o no tiene explicación conocida, un producto comprado en el mostrador puede atenuarlo sin abordar la pregunta que lo originó. Eso no siempre es inofensivo, pero si la consulta era necesaria desde antes, el tiempo que pasa entre la compra y la consulta tiene un costo que no se ve en el ticke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87]]></a:t>
            </a:r>
          </a:p>
        </p:txBody>
      </p:sp>
      <p:sp>
        <p:nvSpPr>
          <p:cNvPr id="7" name=""/>
          <p:cNvSpPr txBox="1"/>
          <p:nvPr/>
        </p:nvSpPr>
        <p:spPr>
          <a:xfrm>
            <a:off x="514350" y="1219200"/>
            <a:ext cx="24765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decir qué tomas ya antes de aceptar una recomendación de producto. Sin esa información, cualquier orientación sobre interacciones es incompleta por necesidad. No es una crítica al vendedor: es una limitación del contexto. La información sobre qué más tomas cambia lo que se puede orientar, y no se puede sustituir con «yo sé que no me hace daño» sin haberlo verificad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8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regunta es «qué tengo», esa pregunta no se resuelve en el mostrador: es una pregunta de consulta con un profesional.]]></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omas algún medicamento, suplemento o producto ya — con o sin receta —, menciónalo antes de aceptar una recomendación nueva.]]></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anuncio promete un resultado que la etiqueta no describe, la promesa no está en el registro del producto: está en el material publicitari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87]]></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una alerta de COFEPRIS sobre un producto, no se compra sobre la base de «debe ser otro lote» sin verificar el estado actual en el portal.]]></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síntoma persiste más de lo que acordaste contigo misma, o es nuevo, o aparece junto con otros: esa pregunta ya no es de mostrador ni de esta lecció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87]]></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xperimentaste una reacción que podría estar asociada a un producto, suspende su uso y busca atención profesional: la vía de notificación de reacciones adversas ante COFEPRIS existe pero no la describe esta lección con el detalle que merece.]]></a:t>
            </a:r>
          </a:p>
        </p:txBody>
      </p:sp>
      <p:sp>
        <p:nvSpPr>
          <p:cNvPr id="11" name=""/>
          <p:cNvSpPr txBox="1"/>
          <p:nvPr/>
        </p:nvSpPr>
        <p:spPr>
          <a:xfrm>
            <a:off x="685800" y="28765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identificaste un producto con afirmaciones sanitarias indebidas o sin registro visible que te parece materia de verificación, la vía institucional mexicana es la queja sanitaria ante COFEPRI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87]]></a:t>
            </a:r>
          </a:p>
        </p:txBody>
      </p:sp>
      <p:sp>
        <p:nvSpPr>
          <p:cNvPr id="7" name="" descr=""/>
          <p:cNvSpPr/>
          <p:nvPr/>
        </p:nvSpPr>
        <p:spPr>
          <a:xfrm>
            <a:off x="514350" y="1219200"/>
            <a:ext cx="8115300" cy="16478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stás considerando suspender un tratamiento que ya te fue indicado —por un suplemento, una recomendación o un producto comprado—, esa decisión no corresponde al mostrador ni a esta lección: corresponde al profesional que te lo indicó y que conoce el contexto de por qué está en curs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ompañero recomienda a Carlos, de 48 años sin diagnóstico activo pero con antecedentes familiares, un suplemento que «controla el azúcar». ¿Qué puede responder esta lección?]]></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Tomarlo: si tiene antecedentes familiares, la prevención con suplementos es automática.]]></a:t>
            </a:r>
          </a:p>
        </p:txBody>
      </p:sp>
      <p:sp>
        <p:nvSpPr>
          <p:cNvPr id="10" name=""/>
          <p:cNvSpPr txBox="1"/>
          <p:nvPr/>
        </p:nvSpPr>
        <p:spPr>
          <a:xfrm>
            <a:off x="666750" y="334327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eguntar si tiene registro sanitario, leer qué dice la etiqueta, verificar si hay alertas de COFEPRIS y llevar la pregunta sobre antecedentes familiares a una consulta con un profesional.]]></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87]]></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prar el producto si su anuncio dice que tiene respaldo científico, aunque la etiqueta no lo nombre.]]></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hacer nada: sin un diagnóstico no hay pregunta que una consulta pueda resolve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distingue una alerta sanitaria de COFEPRIS de un post en redes sociales que dice «ese producto es peligroso»?]]></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tono: la alerta suena más autoritaria y usa un lenguaje más técnico.]]></a:t>
            </a:r>
          </a:p>
        </p:txBody>
      </p:sp>
      <p:sp>
        <p:nvSpPr>
          <p:cNvPr id="10" name=""/>
          <p:cNvSpPr txBox="1"/>
          <p:nvPr/>
        </p:nvSpPr>
        <p:spPr>
          <a:xfrm>
            <a:off x="666750" y="30099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alerta de COFEPRIS es una fuente primaria: identifica un producto, un riesgo y una acción, con autoridad regulatoria, fecha pública y alcance verificable. Un post no tiene esas condicione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87]]></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alerta de COFEPRIS solo aplica a medicamentos controlados, no a suplementos alimenticios ni a cosméticos.]]></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hay diferencia funcional: ambas son opiniones que el comprador puede considerar o ignorar.]]></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roducto natural es seguro por defecto: no puede hacer daño ni interactuar con medicamentos en curs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vendedor en un mostrador puede evaluar interacciones con medicamentos recetados sin saber qué más está tomando el comprador.]]></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situación en el mostrador con la pregunta que le correspond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producto promete un resultado de salud]]></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Un testimonio dice que funcionó]]></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Ya tomo un medicamento]]></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No sé qué tengo pero quiero algo para eso]]></a:t>
            </a:r>
          </a:p>
        </p:txBody>
      </p:sp>
      <p:sp>
        <p:nvSpPr>
          <p:cNvPr id="14" name=""/>
          <p:cNvSpPr txBox="1"/>
          <p:nvPr/>
        </p:nvSpPr>
        <p:spPr>
          <a:xfrm>
            <a:off x="514350" y="4010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42862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 resultado individual es evidencia de que aplica a mi context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87]]></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uedo evaluar interacciones sin decir qué más tengo en el cuerpo?]]></a:t>
            </a:r>
          </a:p>
        </p:txBody>
      </p:sp>
      <p:sp>
        <p:nvSpPr>
          <p:cNvPr id="8" name=""/>
          <p:cNvSpPr txBox="1"/>
          <p:nvPr/>
        </p:nvSpPr>
        <p:spPr>
          <a:xfrm>
            <a:off x="628650" y="1885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a pregunta no es de mostrador: es de consulta con un profesional.]]></a:t>
            </a:r>
          </a:p>
        </p:txBody>
      </p:sp>
      <p:sp>
        <p:nvSpPr>
          <p:cNvPr id="9" name=""/>
          <p:cNvSpPr txBox="1"/>
          <p:nvPr/>
        </p:nvSpPr>
        <p:spPr>
          <a:xfrm>
            <a:off x="628650" y="25527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e resultado está en la etiqueta y en el registro, o solo en el anunci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México, la autoridad que recibe denuncias sobre productos con afirmaciones sanitarias indebidas y emite alertas sobre riesgos es ___. Un producto cuya publicidad promete ___ que la etiqueta no describe no tiene respaldo de su ficha técnica en esa promesa. Esta lección no da nombres de medicamentos ni ___: eso no es lo que una lección en línea puede afirmar.]]></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pregunta según dónde se puede responder.]]></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puede preguntar en el mostrado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quiere una consulta con un profesional]]></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se puede afirmar desde esta lecció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Tiene registro sanitario visible en la etiqueta?]]></a:t>
            </a:r>
          </a:p>
        </p:txBody>
      </p:sp>
      <p:sp>
        <p:nvSpPr>
          <p:cNvPr id="14" name=""/>
          <p:cNvSpPr txBox="1"/>
          <p:nvPr/>
        </p:nvSpPr>
        <p:spPr>
          <a:xfrm>
            <a:off x="514350" y="36861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Qué precauciones y contraindicaciones declara el fabricante en la etiquet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8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ste producto es apropiado considerando los medicamentos que ya tomo?]]></a:t>
            </a:r>
          </a:p>
        </p:txBody>
      </p:sp>
      <p:sp>
        <p:nvSpPr>
          <p:cNvPr id="8" name=""/>
          <p:cNvSpPr txBox="1"/>
          <p:nvPr/>
        </p:nvSpPr>
        <p:spPr>
          <a:xfrm>
            <a:off x="514350" y="18954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Qué causa este síntoma nuevo que me preocupa y no ha cedido?]]></a:t>
            </a:r>
          </a:p>
        </p:txBody>
      </p:sp>
      <p:sp>
        <p:nvSpPr>
          <p:cNvPr id="9" name=""/>
          <p:cNvSpPr txBox="1"/>
          <p:nvPr/>
        </p:nvSpPr>
        <p:spPr>
          <a:xfrm>
            <a:off x="514350" y="2257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Qué medicamento específico debería tomar para esta condición?]]></a:t>
            </a:r>
          </a:p>
        </p:txBody>
      </p:sp>
      <p:sp>
        <p:nvSpPr>
          <p:cNvPr id="10"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ste suplemento garantiza un resultado de salud medible?]]></a:t>
            </a:r>
          </a:p>
        </p:txBody>
      </p:sp>
      <p:sp>
        <p:nvSpPr>
          <p:cNvPr id="11" name=""/>
          <p:cNvSpPr txBox="1"/>
          <p:nvPr/>
        </p:nvSpPr>
        <p:spPr>
          <a:xfrm>
            <a:off x="514350" y="29813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alguien hace algo que va contra lo que esta lección enseña sobre decisiones en el mostrador.]]></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egunto si el producto tiene registro sanitario visible en la etiqueta antes de llevarl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eo la etiqueta buscando qué precauciones y contraindicaciones declara el fabricante.]]></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vendedor del mostrador me dijo que funciona para eso: eso es evidencia suficiente para comprar.]]></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87]]></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Menciono qué tomas ya tengo antes de aceptar una recomendación sobre el us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Busco en el portal de COFEPRIS si hay alguna alerta vigente sobre el product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1-r01-oa05-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1-r01-oa05-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1-r01-oa05-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1-r01-oa05-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01-r01-oa05-ex05]]></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8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01-r01-oa05-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01-r01-oa05-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01-r01-oa05-ex08]]></a:t>
            </a:r>
          </a:p>
        </p:txBody>
      </p:sp>
      <p:sp>
        <p:nvSpPr>
          <p:cNvPr id="10" name=""/>
          <p:cNvSpPr txBox="1"/>
          <p:nvPr/>
        </p:nvSpPr>
        <p:spPr>
          <a:xfrm>
            <a:off x="514350" y="22764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aplicar las cuatro preguntas del mostrador antes de aceptar una recomendación, leer una promesa de resultado contra la etiqueta, y reconocer cuándo la pregunta que tienes no es de mostrador sino de consulta.]]></a:t>
            </a:r>
          </a:p>
        </p:txBody>
      </p:sp>
      <p:sp>
        <p:nvSpPr>
          <p:cNvPr id="11" name=""/>
          <p:cNvSpPr txBox="1"/>
          <p:nvPr/>
        </p:nvSpPr>
        <p:spPr>
          <a:xfrm>
            <a:off x="514350" y="35909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s secciones sobre cómo leer una promesa de resultado y sobre qué preguntar en el mostrador antes de comprar.]]></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la última cosa que compraste en una farmacia o en un mostrador. ¿Sabías si tenía registro sanitario? ¿Leíste la etiqueta antes de comprar o el anuncio? ¿Mencionaste qué más tomas antes de que te recomendaran algo? Si respondiste «no» a alguna de esas preguntas, la próxima vez aplica las cuatro antes de que el producto llegue a casa. No cambió el producto: cambió la decisión de compra.]]></a:t>
            </a:r>
          </a:p>
        </p:txBody>
      </p:sp>
      <p:sp>
        <p:nvSpPr>
          <p:cNvPr id="9" name=""/>
          <p:cNvSpPr txBox="1"/>
          <p:nvPr/>
        </p:nvSpPr>
        <p:spPr>
          <a:xfrm>
            <a:off x="514350" y="4076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no comprar a cieg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87]]></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2276475"/>
                <a:gridCol w="58388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FEPRI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toridad de México sobre productos sanitarios: emite alertas de riesgo y recibe quejas sobre productos milag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 milag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 con afirmaciones sanitarias indebidas; se denuncia ante COFEPRIS como queja sanita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tiqueta vs anun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etiqueta describe lo declarado al registro; el anuncio describe lo que la venta quiere que cre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no comprar a cieg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87]]></a:t>
            </a:r>
          </a:p>
        </p:txBody>
      </p:sp>
      <p:graphicFrame>
        <p:nvGraphicFramePr>
          <p:cNvPr id="7" name="" descr=""/>
          <p:cNvGraphicFramePr>
            <a:graphicFrameLocks noGrp="1"/>
          </p:cNvGraphicFramePr>
          <p:nvPr/>
        </p:nvGraphicFramePr>
        <p:xfrm>
          <a:off x="514350" y="1257300"/>
          <a:ext cx="8115300" cy="2095500"/>
        </p:xfrm>
        <a:graphic>
          <a:graphicData uri="http://schemas.openxmlformats.org/drawingml/2006/table">
            <a:tbl>
              <a:tblPr firstRow="1" bandRow="1"/>
              <a:tblGrid>
                <a:gridCol w="2276475"/>
                <a:gridCol w="58388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atural» no significa «segu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origen no determina el perfil de riesgo ni la ausencia de interac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 de mostrador o de consu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la pregunta es «qué tengo», es consulta; si es «qué producto para algo conocido», el mostrador puede orien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no comprar a ciega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8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01-r01-oa05-automedicacion-y-productos-milagro"/>
              </a:rPr>
              <a:t><![CDATA[Abrir el juego en el O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mostrador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on los «productos milagro» en el lenguaje regulatorio de México?]]></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mostrador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s con afirmaciones sanitarias que no tienen respaldo suficiente en su registro. Se denuncian ante COFEPRIS como quejas sanitarias. No es una categoría médica: es una categoría regulatoria sobre lo que un producto afirma más de lo que puede demostrar con su registro.]]></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mostrador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atural» no equivale a «seguro»?]]></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mostrador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sustancia derivada de una planta puede tener efectos fisiológicos, contraindicaciones en ciertos estados y puede interactuar con medicamentos en curso. El origen no determina el perfil de seguridad: el contenido, la dosis, el contexto y la población lo determinan.]]></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mostrador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información del comprador necesita el mostrador para orientar con fundamento?]]></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mostrador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medicamentos, suplementos o productos ya toma la persona, si hay embarazo o lactancia, si el síntoma es conocido o nuevo. Sin esa información, cualquier orientación sobre interacciones o conveniencia individual está incompleta por necesidad.]]></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mostrador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puede afirmar una lección en línea sobre automedicación?]]></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mostrador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puede nombrar medicamentos con recomendaciones de uso, no puede dar dosis, no puede decir «para esta condición toma esto», no puede evaluar si un producto específico es seguro para una situación individual. Puede enseñar preguntas, señales y límites del alcance.]]></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8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decisión en el mostrador no es automáticamente una decisión de salud individual. La etiqueta describe lo que el producto puede afirmar; el anuncio describe lo que la venta quiere que creas. Las cuatro preguntas del mostrador — ¿tiene registro?, ¿para qué está autorizado?, ¿qué precauciones declara?, ¿necesito consultar antes?]]></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8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 convierten una compra improvisada en una decisión con más datos. Y cuando la pregunta cambia de terreno — cuando ya no es «qué producto para algo conocido» sino «qué tengo» o «qué me corresponde con lo que ya tomo» —, la respuesta no está en el mostrador: está en una consulta con un profesional sanitario.]]></a:t>
            </a:r>
          </a:p>
        </p:txBody>
      </p:sp>
      <p:sp>
        <p:nvSpPr>
          <p:cNvPr id="8" name=""/>
          <p:cNvSpPr txBox="1"/>
          <p:nvPr/>
        </p:nvSpPr>
        <p:spPr>
          <a:xfrm>
            <a:off x="514350" y="28670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puede afirmar nada sobre productos individuales ni sobre dosis: eso no es lo que una lección en línea puede hacer.]]></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87]]></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OFEPRIS · Comisión Federal para la Protección contra Riesgos Sanitarios, Secretaría de Salud, México: autoridad que regula productos sanitarios, emite alertas sobre riesgos y recibe quejas sobre «productos milagro» · https://www.gob.mx/cofepris · consulta: 2026-10-25 · alcance: Alcance federal. Autoridad que regula y alerta sobre productos sanitarios irregulares y sobre riesgo de automedicación. La lista concreta de productos alertados puede variar; consultar el registro vigente en el portal.]]></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8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1 · Ley General de Salud, Título Décimo Segundo, Capítulo IX «Productos cosméticos», artículos 269 a 272 · https://www.diputados.gob.mx/LeyesBiblio/pdf/LGS.pdf · consulta: 2026-10-25 · alcance: Capa B (federal). El art. 269 define qué es cosmético y excluye lo ingerido, inhalado, inyectado o implantado; el art. 270 prohíbe atribuir a un cosmético acciones propias de los medicamentos. Fundamenta «un cosmético no es un medicamento».]]></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8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2 · Ley General de Salud, publicidad sanitaria (arts. 300 a 306) y aseguramiento de productos engaño (art. 414 Bis) · https://www.diputados.gob.mx/LeyesBiblio/pdf/LGS.pdf · consulta: 2026-10-25 · alcance: Capa B (federal). El art. 306 exige que el mensaje sobre propiedades sea comprobable; el art. 414 Bis admite el aseguramiento de cosméticos o suplementos anunciados como si fueran medicamento.]]></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8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4 · NOM-141-SSA1/SCFI-2012, Etiquetado para productos cosméticos preenvasados (etiquetado sanitario y comercial) · https://dof.gob.mx/nota_detalle_popup.php?codigo=5269348 · consulta: 2026-10-25 · alcance: Capa B (federal, etiquetado). La cláusula 5.1.9 prohíbe declaraciones de propiedades que no puedan comprobarse y acciones propias de los medicamentos; fija leyendas obligatorias (tintes, protectores solares).]]></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8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9 · Ley Federal de Protección al Consumidor (LFPC) · http://www.diputados.gob.mx/LeyesBiblio/pdf/LFPC.pdf · consulta: 2026-10-25 · alcance: Capa B (federal). El art. 32 exige información veraz y comprobable y define la publicidad engañosa; el art. 42 obliga a cumplir lo prometido en la publicidad.]]></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8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31 · COFEPRIS. Alerta sanitaria contra «productos engaño» (Alerta 14/2021) · https://www.gob.mx/cofepris/es/articulos/cofepris-emite-alertas-sanitarias-contra-cinco-productos-engano · consulta: 2026-10-25 · alcance: Capa B (acto de autoridad, hecho de 2021). Ejemplo mexicano de alerta y aseguramiento contra productos anunciados con propiedades que no comprueban. Se cita como caso, no como lista vigente: las alertas cambian.]]></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8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ASA-ALCANCE · Regla editorial de la casa: capas A, B y C · consulta: 2026-10-25 · alcance: Buena práctica general con razonamiento operativo (A), requisito mexicano con fuente vigente verificada (B) y procedimiento configurable por cada establecimiento (C). Esta lección usa B solo para la descripción de COFEPRIS y «productos milagro»; el resto es A con razonamiento explícito.]]></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5-automedicacion-y-productos-milagro"/>
              </a:rPr>
              <a:t><![CDATA[Automedicación y productos milag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8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Borrador editorial de la casa con fuentes verificadas el 26-10-2026. Revisión editorial: sí. Revisión por un profesional sanitario: no realizada, pendiente antes de afirmar cualquier recomendación sobre producto individual o riesgo de interacción. Material de formación: no nombra medicamentos con indicación de uso, no da dosis, no sustituye una consulta profesional. La afirmación sobre COFEPRIS y la categoría de «producto milagro» es capa B con fuente oficial abierta en esta ses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87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2026-10-26T02:47:09Z</dcterms:created>
  <dcterms:modified xsi:type="dcterms:W3CDTF">2026-10-26T02:47:09Z</dcterms:modified>
  <dc:title>Automedicación y productos milagro</dc:title>
  <dc:description>Presentación editable del OA «Automedicación y productos milagro». Enlace: https://saludyestetica.lumbre.lat/object/sye-c01-r01-oa05-automedicacion-y-productos-milagro</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