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presProps" Target="presProps.xml"/>
  <Relationship Id="rId95" Type="http://schemas.openxmlformats.org/officeDocument/2006/relationships/viewProps" Target="viewProps.xml"/>
  <Relationship Id="rId9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4-revisiones-segun-la-etap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vención y revisiones: preguntas según la etapa de vid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vención y revisiones: preguntas según la etapa de vid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vención: qué es y qué no es una revisión»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vención: qué es y qué no es una revisión»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organizan las acciones preventivas en México: la Cartilla» (2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organizan las acciones preventivas en México: la Cartilla» (3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organizan las acciones preventivas en México: la Cartilla» (4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organizan las acciones preventivas en México: la Cartilla» (5 de 6).]]></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organizan las acciones preventivas en México: la Cartilla» (6 de 6).]]></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eguntas llevar según la etapa de vida»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eguntas llevar según la etapa de vida»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Cartilla a la consulta preventiva: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hacer con la Cartilla antes, durante y después de una consulta preven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rtilla como seguimiento, no como receta individual»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no se puede afirmar desde la Cartilla sola»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no se puede afirmar desde la Cartilla sola»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grupos, cuatro preguntas cent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registra la Cartilla por grupo (capa B) y qué preguntas llevar a la consulta (capa 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usar la Cartilla en la próxima consulta»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usar la Cartilla Nacional de Salud en tu próxima consulta preven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Identifica tu grupo e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grupos de la Cartilla Nacional de Salud son 0-9, 10-19, 20-59 por sexo y 60 y más. Ese grupo define qué acciones preventivas tienes que tener registradas. No necesitas estar enfermo para saber qué toca: necesitas saber qué grupo eres y qué tiene pendiente en su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usar la Cartilla Nacional de Salud en tu próxima consulta preven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qué está registrado y qué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tienes la Cartilla física o el registro digital en tu institución, identifica qué acciones tienen fecha y cuáles están en blanco. Vacunación completa, controles de crecimiento o de presión que consten, orientaciones nutricionales que aparezcan. Lo que está en blanco es la pregunta para la consulta; lo que tiene fecha es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usar la Cartilla Nacional de Salud en tu próxima consulta preven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Si no tienes Cartilla, pregunta cómo obten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artilla Nacional de Salud es gratuita y se puede obtener en las unidades de salud de la Secretaría de Salud. Si perdiste la tuya, pregunta por un duplicado o por el registro en la unidad donde te atiendes habitualmente. Si estás en otra entidad federativa, confirma la disponibilidad en la unidad local antes de asumir que el trámite es el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usar la Cartilla Nacional de Salud en tu próxima consulta preven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scribe las tres preguntas sobre tu gru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acciones preventivas del grupo tengo pendientes?», «¿qué revisiones me corresponden según edad y sexo?», «¿hay factores de riesgo personales o familiares que cambien el calendario de revisiones?» Esas tres preguntas son la agenda de la consulta preventiva, y valen más que «una revisión general» sin fo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usar la Cartilla Nacional de Salud en tu próxima consulta preven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Lleva la Cartilla a la consulta y pregunta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nsulta preventiva sirve para cerrar los vacíos del registro con contexto clínico. El profesional decide qué aplica a tu caso individual, y esa decisión queda registrada en la Cartilla con fecha. Sin el registro previo y las preguntas preparadas, la conversación puede quedarse en lo que ya se hizo y no avanzar en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usar la Cartilla Nacional de Salud en tu próxima consulta preven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lo acordado y cuándo toca la siguiente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hizo hoy, qué queda pendiente, cuándo es la próxima revisión. En la Cartilla si cabe ahí, en una nota propia si la indicación es más específica. Ese registro es lo que hace que la próxima consulta preventiva empiece con datos y no con «no me acuerdo qué me dijeron la vez pa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una consulta preventiva a los 45 años sin síntomas ac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armen, nombre inventado, 45 años, sin síntomas activos, sin diagnóstico crónico conocido, no ha tenido consulta desde hace tres años. Su motivación es «ponerse al día»: quiere una revisión preventiva pero no sabe qué significa eso en términos prácticos ni qué preguntar en una consulta donde no hay nada que due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una consulta preventiva a los 45 años sin síntomas ac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Cómo Carmen usa la Cartilla antes de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rmen pertenece al grupo de 20 a 59 por sexo de la Cartilla Nacional de Salud. En su registro tiene vacunación de la infancia completa pero no encuentra controles de adulto con fecha reciente. Anota la pregunta central: «¿qué acciones preventivas del grupo de 20-59 mujer tengo registradas y cuáles están pendientes?» Agrega: «¿hay algo en mi historia familiar que cambie qué revisiones me corresponden?» Lleva la Cartilla y la hoja con dos preguntas 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una consulta preventiva a los 45 años sin síntomas ac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resuelve la consulta y qué queda regi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fesional revisa la Cartilla, pregunta por historia familiar, explora factores de riesgo individuales y define qué acciones están disponibles en esa unidad para su grupo. No prescribe lo que la Cartilla sola no puede determinar: la frecuencia individual de revisiones requiere contexto clínico. Carmen sale con un plan: qué se hizo hoy, qué queda pendiente y cuándo es la siguiente revisión. Registra todo en la Cartilla o en su nota personal. La lección no decide el contenido de ese plan: lo resuelve la consulta con el contexto de Car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una consulta preven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sas para hacer antes de agendar la cita preven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4 de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rtenece al grupo de 20 a 59 por sexo. Puede consultar qué acciones preventivas tiene registradas y cuáles están pendientes para su gru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rtilla Nacional de Salud organiza las acciones preventivas por grupos etarios incluyendo el de 20 a 59 por sexo. No se necesita estar enferma para tener acciones pendientes en el registro. La consulta preventiva no es una lista exhaustiva contra todo: es una conversación sobre qué corresponde a tu grupo, tu sexo y tus factores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grupos de la Cartilla son 0-9, 10-19, 20-59 por sexo y 60+. Su propósito es promoción, prevención, detección oportuna y control — no solo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4-revisiones-segun-la-etap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specifica qué tamizaje individual corresponde a cada persona según sus factores de riesgo familiares y su historia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rtilla da un marco por grupos etarios y registra lo que se hizo. Las decisiones sobre tamizajes individuales —qué hacer, cuándo, con qué frecuencia— requieren contexto personal que no cabe en un registro por grupo: historia familiar, factores de riesgo, condiciones ya diagnosticadas. Eso lo decide un profesional con la persona en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rtilla es un registro por grupo etario, no un protocolo clínico individual. La decisión sobre qué revisión corresponde a cada caso requiere exploración y contexto clí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4-revisiones-segun-la-etap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vención trabaja precisamente antes de que haya síntomas. Las Cartillas Nacionales de Salud están organizadas por grupos etarios y por sexo, no por presencia de enfermedad. Que no haya diagnóstico no significa que no haya acciones preventivas pendientes en ese gru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rtilla registra acciones de promoción, prevención, detección oportuna y control por grupo etario. La detección oportuna busca algo antes de que haya síntomas evid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4-revisiones-segun-la-etap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rtilla es un registro y un marco de acciones preventivas por grupos etarios. No prescribe tratamiento, no da dosis y no diagnostica. La decisión sobre qué tratamiento corresponde a una situación individual es una decisión clínica que corresponde a un profesional sanitario con la exploración y el contexto de es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rtilla registra acciones preventivas por grupo etario; el diagnóstico y el tratamiento los decide un profesional sanitario, no un documento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4-revisiones-segun-la-etap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0-9 → ¿Está completo el esquema de vacunación y cómo va el crecimiento y el desarro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10-19 → ¿Cómo están el descanso, la alimentación y la salud emocional en est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0-59 → ¿Qué revisiones y factores de riesgo me corresponden según mi edad, mi sexo y mi historia fami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0 y más → ¿Qué refuerzos de vacunación y revisiones de capacidad funcional están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rtilla organiza por grupo etario y por sexo (en 20-59); cada grupo tiene preguntas distintas que conviene llevar a una consulta preven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4-revisiones-segun-la-etap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xo · 60 · sa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rtilla tiene grupos organizados por edad y, en el rango de 20 a 59, por sexo. El documento es un registro federal gratuito de la Secretaría de Salud, pero no sustituye la valoración clínica individual: esa la realiza un profesional sanitario con el contexto de cad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retaría de Salud organiza las Cartillas Nacionales de Salud en grupos de 0-9, 10-19, 20-59 por sexo y 60+, con acciones de promoción, prevención, detección oportuna y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4-revisiones-segun-la-etap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Verificar si el esquema de vacunación de la infancia está completo → Infancia (0-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visar cómo va el crecimiento y el desarrollo según las fechas del registro → Infancia (0-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guntar por descanso, alimentación y salud emocional en esta etapa → Adolescencia (10-1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olicitar orientación nutricional y de actividad física para adolescentes → Adolescencia (10-1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nsultar qué revisiones y tamizajes corresponden por edad, sexo e historia familiar → Adultez (20-5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visar factores de riesgo cardiovascular y metabólicos según el contexto individual → Adultez (20-5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nfirmar qué refuerzos de vacunación están pendientes en este grupo → Adultos mayores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reguntar por revisiones de capacidad funcional y seguimiento de condiciones crónicas → Adultos mayores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grupos de la Cartilla son 0-9, 10-19, 20-59 por sexo y 60+. Cada grupo tiene preguntas preventivas distintas que conviene llevar 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4-revisiones-segun-la-etap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3 de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me siento bien y tengo 35 años, salto la consulta preventiva: la Cartilla no indica que algo me ur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rtilla no «indica urgencias» porque no es un protocolo individual ni un sistema de alertas. La prevención existe precisamente para actuar cuando no hay urgencias ni síntomas. «Me siento bien» es el motivo por el que la consulta preventiva puede cerrarse en menos tiempo, no una razón para no hac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artillas organizan acciones preventivas por grupos etarios y por sexo. La detección oportuna busca algo antes de que dé síntomas, no solo cuando hay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1-r01-oa04-revisiones-segun-la-etap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bre tu Cartilla Nacional de Salud o, si no la tienes, busca la página oficial de la Secretaría de Salud y encuentra qué grupo te corresponde según tu edad y sexo. Anota tres preguntas que quieres llevar a tu próxima consulta preventiva sobre ese grupo. Si no tienes Cartilla, escribe la pregunta de cómo obtenerla en la unidad de salud de tu lo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prevenir según l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prevenir según l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grupos etarios cubren las Cartillas Nacionales de Salud en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0 a 9, 10 a 19, 20 a 59 por sexo (mujer y hombre) y 60 y más. Es un documento oficial gratuito de la Secretaría de Salud con alcance federal; la disponibilidad concreta depende de la institución y la entidad fede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prevención y detección oport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evención evita que algo ocurra (vacunación, orientación nutricional). La detección oportuna busca algo que ya está en curso pero todavía no da síntomas. Una consulta preventiva cubre los dos frentes; no son la mism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 central conviene llevar a una consulta preventiva entre 20 y 59 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revisiones y factores de riesgo me corresponden según mi edad, mi sexo y mi historia familiar?» No es «una revisión general»: es una pregunta sobre tu grupo específico que abre una conversación con contenido clí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puede afirmar la Cartilla Nacional de Salud de forma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uede determinar qué tamizaje individual corresponde a cada persona según sus factores de riesgo ni con qué frecuencia. Eso requiere exploración y contexto clínico: es una decisión profesional, no un dato del registro por gru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1-r01-oa04-revisiones-segun-la-etapa]]></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8).]]></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8).]]></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8).]]></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8).]]></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8).]]></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8).]]></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8 de 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9033" r:id="rId1"/>
    <p:sldLayoutId id="2481999034" r:id="rId2"/>
    <p:sldLayoutId id="2481999035" r:id="rId3"/>
    <p:sldLayoutId id="248199903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a2f93eff4ea08e3a8236540794d9e2f3492764dee5c7c7b1.jpg"/>
  <Relationship Id="rId3" Type="http://schemas.openxmlformats.org/officeDocument/2006/relationships/hyperlink" Target="https://saludyestetica.lumbre.lat/object/sye-c01-r01-oa04-revisiones-segun-la-etap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1-r01-oa04-revisiones-segun-la-etapa" TargetMode="External"/>
  <Relationship Id="rId4" Type="http://schemas.openxmlformats.org/officeDocument/2006/relationships/hyperlink" Target="https://saludyestetica.lumbre.lat/object/sye-c01-r01-oa04-revisiones-segun-la-etapa"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01-r01-oa04-revisiones-segun-la-etapa" TargetMode="External"/>
  <Relationship Id="rId4" Type="http://schemas.openxmlformats.org/officeDocument/2006/relationships/hyperlink" Target="https://saludyestetica.lumbre.lat/object/sye-c01-r01-oa04-revisiones-segun-la-etapa"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01-r01-oa04-revisiones-segun-la-etapa" TargetMode="External"/>
  <Relationship Id="rId4" Type="http://schemas.openxmlformats.org/officeDocument/2006/relationships/hyperlink" Target="https://saludyestetica.lumbre.lat/object/sye-c01-r01-oa04-revisiones-segun-la-etapa" TargetMode="External"/>
  <Relationship Id="rId5"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hyperlink" Target="https://saludyestetica.lumbre.lat/object/sye-c01-r01-oa04-revisiones-segun-la-etapa" TargetMode="External"/>
  <Relationship Id="rId4"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1-r01-oa04-revisiones-segun-la-etapa" TargetMode="External"/>
  <Relationship Id="rId3" Type="http://schemas.openxmlformats.org/officeDocument/2006/relationships/notesSlide" Target="../notesSlides/notesSlide9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ve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vis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gunt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gú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tap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1-r01-oa04-revisiones-segun-la-etap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a qué grupo etario de la Cartilla Nacional de Salud correspondes, diferenciar los frentes de prevención y detección oportuna, y preparar preguntas concretas para una consulta preventiva según la etapa de vida y el sex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cómo se organizan las acciones preventivas por grupo de edad y sexo en México, usando la Cartilla Nacional de Salud como marco de registro y seguimiento. Enseña qué preguntas llevar a una consulta preventiva y qué no puede afirmar la Cartilla sola.]]></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vención · cartilla · grupos etarios · detección oportuna · consulta preventiva · salud públ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vención y revisiones: preguntas según la etapa de vi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quiere entender cómo se organizan las acciones preventivas por edad y sexo en México, y preparar preguntas para una consulta preventiva. No requiere conocimientos médicos ni habilita para funciones sanitari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vención y revisiones: preguntas según la etapa de vi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ujer de 35 años no ha ido a un médico desde que nació su hijo. «No me duele nada», dice, y cree que la prevención es solo para enfermos. Un hombre de 52 años no sabe que existe una cartilla con acciones preventivas para su grupo de edad y nunca revisó qué le corresponde. Una madre de un niño de seis años quiere saber si el esquema de vacunación está completo pero no sabe dónde consultar el regist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vención y revisiones: preguntas según la etapa de vi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joven de 19 años quiere una revisión preventiva y no tiene claro qué preguntar en una consulta donde no hay un síntoma que resolver. La pregunta central de esta lección es concreta: cómo se organizan las acciones preventivas por etapa de vida en México, qué preguntas lleva cada grupo a una consulta y dónde quedan registradas.]]></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tiene un nombre —la Cartilla Nacional de Salud— y tiene un límite: es un marco de registro, no una prescripción individu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vención: qué es y qué no es una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vención en salud trabaja sobre dos frentes que no se deben mezclar. El primero: evitar que algo ocurra —vacunación, orientación nutricional, medidas de higiene en un servicio, fotoprotección sostenida, actividad física regular—.]]></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detectar antes de que dé síntomas algo que ya está en curso —un control de presión arterial, una revisión de crecimiento en la infancia, una consulta que explora lo que la persona no sabía que tenía que pregun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vención: qué es y qué no es una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primer frente, la acción se hace aunque no haya nada todavía; en el segundo, la revisión busca algo que aún no molestó. Una consulta preventiva cubre los dos frentes y por eso es distinta de una consulta por un problema concre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vención: qué es y qué no es una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más frecuente en este terreno es esperar síntomas para actuar. «No me duele nada» se usa como justificación para posponer una revisión que corresponde a un grupo etario, aunque no haya molestia activa. La lógica de la prevención funciona al revés: se actúa precisamente porque no hay síntomas todavía. Las Cartillas Nacionales de Salud están organizadas por grupos de edad y por sexo, no por diagnóstico previo, y eso tiene una consecuencia práctica: hay acciones preventivas que te corresponden aunque te sientas sana, y la consulta preventiva no sirve solo para poner nombre a lo que due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organizan las acciones preventivas en México: la Cartill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la Secretaría de Salud organiza las acciones preventivas mediante las Cartillas Nacionales de Salud, documentos oficiales gratuitos.]]></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uente oficial verificada en esta sesión confirma que las cartillas tienen grupos etarios específicos: de 0 a 9 años, de 10 a 19 años, de 20 a 59 años por sexo —mujer y hombre— y de 60 y más. Su propósito registrado es la promoción de la salud, la prevención, la detección oportuna y el contro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organizan las acciones preventivas en México: la Cartill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un marco de seguimiento, no una prescripción individual: indican qué tipo de acciones existen para cada grupo, no qué le corresponde exactamente a cada persona en ese grupo sin más contex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organizan las acciones preventivas en México: la Cartill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Cartilla afirma es el registro, no la acción clínica individual. Registra qué se hizo, cuándo y en qué unidad. No diagnostica, no indica tratamientos, no sustituye una valoración profesional. La oferta concreta de servicios disponibles depende de la institución y de la entidad federativa donde vive cada persona —una unidad rural y un centro de especialidades tienen alcances distintos, y esa disparidad es real. Por eso la pregunta «¿qué me corresponde?» no se responde leyendo la Cartilla sola: se responde con la Cartilla en la mano, en una consulta, preguntando qué acciones del grupo están registradas y cuáles están en blanc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organizan las acciones preventivas en México: la Cartill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1]]></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la Cartilla Nacional de Salud]]></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rtilla Nacional de Salud es un documento oficial gratuito de la Secretaría de Salud que registra acciones preventivas por grupos etarios. Es un marco de seguimiento, no un protocolo individual: no diagnostica, no prescribe tratamiento ni da dosis. La decisión sobre qué revisión específica corresponde a cada persona requiere una consulta clínica con contex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organizan las acciones preventivas en México: la Cartill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1]]></a:t>
            </a:r>
          </a:p>
        </p:txBody>
      </p:sp>
      <p:sp>
        <p:nvSpPr>
          <p:cNvPr id="7" name="" descr=""/>
          <p:cNvSpPr/>
          <p:nvPr/>
        </p:nvSpPr>
        <p:spPr>
          <a:xfrm>
            <a:off x="514350" y="1219200"/>
            <a:ext cx="8115300" cy="27051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7051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isponibilidad de servicios varía por entidad y por institución]]></a:t>
            </a:r>
          </a:p>
        </p:txBody>
      </p:sp>
      <p:sp>
        <p:nvSpPr>
          <p:cNvPr id="10" name=""/>
          <p:cNvSpPr txBox="1"/>
          <p:nvPr/>
        </p:nvSpPr>
        <p:spPr>
          <a:xfrm>
            <a:off x="685800" y="1962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oferta concreta de acciones preventivas disponibles en una unidad de salud depende de la institución, del aseguramiento y de la entidad federativa donde se vive. Esta lección describe el marco federal — los grupos etarios de la Cartilla —, no el catálogo específico de servicios de ninguna unidad. Preguntar qué existe en tu unidad es la acción que convierte el marco en algo út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organizan las acciones preventivas en México: la Cartill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1]]></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no es «una revisión general»]]></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lugar de «quiero una revisión general» sin más, lleva la pregunta por tu grupo: «¿qué acciones preventivas del grupo de mi edad y mi sexo tengo registradas y cuáles están pendientes?». La pregunta precisa abre una conversación con contenido; la pregunta vaga puede terminar en un trámite sin registro claro de lo que se hizo y lo que fal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s llevar según la etapa de vi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infancia temprana (0-9), la pregunta central en una consulta preventiva es si el esquema de vacunación está completo y cómo va el crecimiento y el desarrollo. No es una pregunta que la familia pueda resolver sin el registro ni la observación del profesional.]]></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adolescencia (10-19), aparece otra capa: descanso, alimentación, salud emocional, orientación sobre cambios del cuerpo. Aquí la consulta preventiva no es un trámite, es un espacio donde se puede preguntar lo que no se pregunta en la ca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s llevar según la etapa de vi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rtilla tiene un registro de acciones orientado a esa etapa y la conversación se apoya en lo que está en blanco, no solo en lo que molesta.]]></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adultez (20-59, diferenciada por sexo), la pregunta se complica porque aparecen factores de riesgo que no se ven: historia familiar, presión arterial, sedentarismo sostenido, consumo de tabaco o alcohol, condiciones que ya están en curso sin síntom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s llevar según la etapa de vi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rupo se divide por sexo porque las acciones preventivas que corresponden a mujeres y a hombres en ese rango no son idénticas, y la fuente oficial de la Cartilla confirma esa separación.]]></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adultos mayores (60 y más), la pregunta se amplía hacia la capacidad funcional: qué se mantiene, qué está cambiando, qué refuerzos de vacunación están pendientes y qué seguimiento requieren las condiciones crónicas ya registradas. Cada grupo tiene preguntas distintas; una consulta preventiva debe poder responder las que correspond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s llevar según la etapa de vida]]></a:t>
            </a:r>
          </a:p>
        </p:txBody>
      </p:sp>
      <p:pic>
        <p:nvPicPr>
          <p:cNvPr id="3" name="" descr="De la Cartilla a la consulta preventiva: cuatro pasos">
            <a:hlinkClick r:id="rId3" tooltip="De la Cartilla a la consulta preventiva: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hacer con la Cartilla antes, durante y después de una consulta preventiv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1-r01-oa04-revisiones-segun-la-etapa"/>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tilla como seguimiento, no como receta individu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rtilla funciona como un documento de memoria compartida: registra lo que se hizo para que no se tenga que improvisar en la siguiente visita. Si una vacuna se aplicó con cierta fecha, queda constancia en el registro. Si un control de crecimiento se hizo con cierta periodicidad, queda trazabilidad. Y si la persona cambia de ciudad, de institución o de esquema de aseguramiento, la Cartilla viaja con ella —o al menos eso es lo que permite su diseño como documento. Sin el registro, la conversación en la consulta empieza cada vez desde cero, y eso tiene un costo concreto en tiempo y en oportunidades preventivas que no se recuperan igu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tilla como seguimiento, no como receta individu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Cartilla no puede hacer es sustituir la conversación clínica con contexto. Un profesional que evalúa la posibilidad de un tamizaje individual necesita saber historia familiar, estilo de vida, síntomas que la persona no considera relevantes, y condiciones ya bajo tratamiento. La Cartilla abre la puerta a esa conversación; no la resuelve sola. En algunos grupos etarios, la oferta preventiva disponible y el acceso pueden variar según la institución y la entidad federativa —esa disparidad es una realidad estructural—, así que la pregunta útil es «¿qué existe en mi unidad y qué puedo pedir?», no «¿qué debería existir en teorí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rtilla como seguimiento, no como receta individu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rupos etarios de la Cartilla Nacional de Salud (capa B, fuente oficial verificada 2026-10-25) y preguntas que conviene llevar a una consulta preventiva (capa A con razonamiento operativo). La última columna no es una prescripción: es una guía de convers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1]]></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009650"/>
                <a:gridCol w="2552700"/>
                <a:gridCol w="4552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ru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gistra la Cartilla (cap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s para la consulta (cap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cunación, control de crecimiento y desarrollo, orientación nutri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completo el esquema de vacunación? ¿Cómo va el crecimiento? ¿Qué orientación nutricional corresponde a esta 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1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cunación, orientación nutricional, controles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están el descanso, la alimentación y la salud emocional? ¿Qué acciones preventivas corresponden a esta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1]]></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009650"/>
                <a:gridCol w="2552700"/>
                <a:gridCol w="4552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ru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gistra la Cartilla (cap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s para la consulta (cap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59 muj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cunación, controles de salud por grupo, orientación nutri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revisiones me corresponden según mi edad? ¿Qué preguntas de salud reproductiva debo hacer? ¿Hay antecedentes familiares que cambien el calend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59 h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cunación, controles de salud por grupo, orientación nutri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revisiones me corresponden según mi edad? ¿Qué factores de riesgo no he mencionado? ¿Qué cambios de estilo de vida tienen más impacto a esta 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1]]></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009650"/>
                <a:gridCol w="2552700"/>
                <a:gridCol w="4552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ru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gistra la Cartilla (cap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s para la consulta (cap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 y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cunación, controles de salud, orientación nutri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vacunas de refuerzo están pendientes? ¿Qué revisiones de capacidad funcional me corresponden? ¿Qué seguimiento requieren las condiciones crónicas ya regist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no se puede afirmar desde la Cartilla so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rtilla no da frecuencias universales de tamizaje para cada individuo: da un marco por grupos etarios y la aplicación concreta la decide quien valora. «Deberías hacerte X cada Y años» no es una afirmación que se pueda sostener sin historia familiar, riesgo individual y condiciones ya diagnosticadas.]]></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sobre qué revisiones corresponden, con qué frecuencia y bajo qué contexto es una decisión clínica que requiere exploración y datos, y eso no lo puede hacer un documento que es un registro por grupo, no un protocolo individu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no se puede afirmar desde la Cartilla so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permite la Cartilla es iniciar la conversación con datos concretos sobre lo que está hecho y lo que falta en el registr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no se puede afirmar desde la Cartilla so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se puede afirmar desde la Cartilla sola que una persona «está al día» en prevención. Un grupo etario puede tener acciones que no están en el registro físico, o puede haber acciones que dependen de la institución o del aseguramiento donde se atiende la persona. La pregunta honesta no es «¿está todo?», sino «¿qué acciones de mi grupo tengo registradas, cuáles no tengo y cuáles no sé si están disponibles en mi unidad?» La Cartilla da un punto de partida para esa conversación, pero no es un inventario exhaustivo de toda la oferta preventiva en un país con disparidad regional en el acceso a servicios de salu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no se puede afirmar desde la Cartilla sola]]></a:t>
            </a:r>
          </a:p>
        </p:txBody>
      </p:sp>
      <p:pic>
        <p:nvPicPr>
          <p:cNvPr id="3" name="" descr="Cuatro grupos, cuatro preguntas centrales">
            <a:hlinkClick r:id="rId3" tooltip="Cuatro grupos, cuatro preguntas centrales"/>
          </p:cNvPr>
          <p:cNvPicPr>
            <a:picLocks noChangeAspect="1"/>
          </p:cNvPicPr>
          <p:nvPr>
            <p:ph type="pic" idx="1"/>
          </p:nvPr>
        </p:nvPicPr>
        <p:blipFill>
          <a:blip r:embed="rId2"/>
          <a:stretch>
            <a:fillRect/>
          </a:stretch>
        </p:blipFill>
        <p:spPr>
          <a:xfrm>
            <a:off x="2181225" y="1257300"/>
            <a:ext cx="47815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registra la Cartilla por grupo (capa B) y qué preguntas llevar a la consulta (capa 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1-r01-oa04-revisiones-segun-la-etapa"/>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usar la Cartilla en la próxima consul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a consulta, revisa tu Cartilla y anota tres cosas: qué acciones están registradas con fecha, qué acciones del grupo están en blanco, y qué pregunta concreta quieres llevar — «¿me corresponde algún tamizaje específico según mi edad y mi historia familiar?», «¿qué refuerzo de vacunación está pendiente en mi grupo?». Esa lista de tres preguntas hace que la consulta preventiva tenga un orden, que los minutos compartidos se usen en lo que corresponde a tu grupo y a tu contexto, y que no se vayan en averiguar qué venías a preguntar. La Cartilla en la mano y la pregunta escrita valen más que «una revisión general» sin foc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usar la Cartilla en la próxima consul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la consulta, pide que lo acordado quede en la Cartilla o en tu registro personal: qué acción se hizo hoy, qué acción queda pendiente y cuándo toca la siguiente revisión. Si lo que se acordó no cabe en la Cartilla —porque es un seguimiento específico de una condición o una indicación de estilo de vida que el formato no registra—, se apunta en una nota propia y se lleva en la siguiente visita. La próxima consulta preventiva empieza con ese registro y con la Cartilla, no con «no me acuerdo qué me dijeron la vez pasada». Ambos juntos son la mejor inversión en continuidad del cuida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la Cartilla en la próxima consulta · Cómo usar la Cartilla Nacional de Salud en tu próxima consulta preventiv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dentifica tu grupo etari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grupos de la Cartilla Nacional de Salud son 0-9, 10-19, 20-59 por sexo y 60 y más. Ese grupo define qué acciones preventivas tienes que tener registradas. No necesitas estar enfermo para saber qué toca: necesitas saber qué grupo eres y qué tiene pendiente en su registr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la Cartilla en la próxima consulta · Cómo usar la Cartilla Nacional de Salud en tu próxima consulta preventiva · Paso 2 de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qué está registrado y qué falt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la Cartilla física o el registro digital en tu institución, identifica qué acciones tienen fecha y cuáles están en blanco. Vacunación completa, controles de crecimiento o de presión que consten, orientaciones nutricionales que aparezcan. Lo que está en blanco es la pregunta para la consulta; lo que tiene fecha es el punto de parti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la Cartilla en la próxima consulta · Cómo usar la Cartilla Nacional de Salud en tu próxima consulta preventiva · Paso 3 de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 no tienes Cartilla, pregunta cómo obtenerl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rtilla Nacional de Salud es gratuita y se puede obtener en las unidades de salud de la Secretaría de Salud. Si perdiste la tuya, pregunta por un duplicado o por el registro en la unidad donde te atiendes habitualmente. Si estás en otra entidad federativa, confirma la disponibilidad en la unidad local antes de asumir que el trámite es el mism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la Cartilla en la próxima consulta · Cómo usar la Cartilla Nacional de Salud en tu próxima consulta preventiv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s tres preguntas sobre tu grup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cciones preventivas del grupo tengo pendientes?», «¿qué revisiones me corresponden según edad y sexo?», «¿hay factores de riesgo personales o familiares que cambien el calendario de revisiones?» Esas tres preguntas son la agenda de la consulta preventiva, y valen más que «una revisión general» sin foc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la Cartilla en la próxima consulta · Cómo usar la Cartilla Nacional de Salud en tu próxima consulta preventiva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leva la Cartilla a la consulta y pregunta lo que fal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ulta preventiva sirve para cerrar los vacíos del registro con contexto clínico. El profesional decide qué aplica a tu caso individual, y esa decisión queda registrada en la Cartilla con fecha. Sin el registro previo y las preguntas preparadas, la conversación puede quedarse en lo que ya se hizo y no avanzar en lo que fal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la Cartilla en la próxima consulta · Cómo usar la Cartilla Nacional de Salud en tu próxima consulta preventiv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lo acordado y cuándo toca la siguiente acc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hizo hoy, qué queda pendiente, cuándo es la próxima revisión. En la Cartilla si cabe ahí, en una nota propia si la indicación es más específica. Ese registro es lo que hace que la próxima consulta preventiva empiece con datos y no con «no me acuerdo qué me dijeron la vez pasa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la Cartilla en la próxima consulta · Caso trabajado: una consulta preventiva a los 45 años sin síntomas activos · Paso 1 de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armen, nombre inventado, 45 años, sin síntomas activos, sin diagnóstico crónico conocido, no ha tenido consulta desde hace tres años. Su motivación es «ponerse al día»: quiere una revisión preventiva pero no sabe qué significa eso en términos prácticos ni qué preguntar en una consulta donde no hay nada que due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la Cartilla en la próxima consulta · Caso trabajado: una consulta preventiva a los 45 años sin síntomas activos · Paso 2 de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Carmen usa la Cartilla antes de la consult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rmen pertenece al grupo de 20 a 59 por sexo de la Cartilla Nacional de Salud. En su registro tiene vacunación de la infancia completa pero no encuentra controles de adulto con fecha reciente. Anota la pregunta central: «¿qué acciones preventivas del grupo de 20-59 mujer tengo registradas y cuáles están pendientes?» Agrega: «¿hay algo en mi historia familiar que cambie qué revisiones me corresponden?» Lleva la Cartilla y la hoja con dos preguntas a la consul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 la Cartilla en la próxima consulta · Caso trabajado: una consulta preventiva a los 45 años sin síntomas activos · Paso 3 de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suelve la consulta y qué queda registrado]]></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fesional revisa la Cartilla, pregunta por historia familiar, explora factores de riesgo individuales y define qué acciones están disponibles en esa unidad para su grupo. No prescribe lo que la Cartilla sola no puede determinar: la frecuencia individual de revisiones requiere contexto clínico. Carmen sale con un plan: qué se hizo hoy, qué queda pendiente y cuándo es la siguiente revisión. Registra todo en la Cartilla o en su nota personal. La lección no decide el contenido de ese plan: lo resuelve la consulta con el contexto de Carm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usar la Cartilla en la próxima consulta]]></a:t>
            </a:r>
          </a:p>
        </p:txBody>
      </p:sp>
      <p:pic>
        <p:nvPicPr>
          <p:cNvPr id="3" name="" descr="Checklist antes de una consulta preventiva">
            <a:hlinkClick r:id="rId3" tooltip="Checklist antes de una consulta preventiv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sas para hacer antes de agendar la cita preventiv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1-r01-oa04-revisiones-segun-la-etapa"/>
              </a:rPr>
              <a:t><![CDATA[Ver imagen original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1]]></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rar síntomas para buscar la Cartilla. La prevención trabaja antes de que haya síntomas. La lógica de las Cartillas es exactamente esa: acciones organizadas por grupo etario, no por diagnóstico previo. «No me duele nada» no es una razón para no consultar qué acciones preventivas están pendientes en tu grupo; es la razón principal para hacerl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1]]></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una revisión general» sin preguntar por el grupo etario. «Una revisión general» sin contexto puede convertirse en un trámite sin registro claro de qué se hizo ni qué falta. La pregunta por el grupo —qué acciones de 20-59 mujer, o de 10-19, o de 60+ están pendientes— da contenido a la consulta y permite que el tiempo se use en lo que corresponde a tu etap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1]]></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umir que la Cartilla es un inventario completo de lo disponible. La Cartilla describe un marco federal por grupos etarios. La disponibilidad concreta de servicios depende de la institución y de la entidad federativa. Una unidad rural y un centro de especialidades tienen alcances distintos, y esa disparidad es real. La pregunta «qué existe en mi unidad» no se responde solo con la Cartilla: se pregunta en la consul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1]]></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Cartilla como sustituto de la consulta clínica. La Cartilla no diagnostica ni prescribe. Un profesional con contexto clínico decide qué revisión individual corresponde, con qué frecuencia y bajo qué condiciones. La Cartilla abre la conversación con datos sobre lo que está hecho y lo que falta; no cierra la conversación sin el profesion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tienes síntomas pero perteneces a un grupo etario de la Cartilla, hay acciones preventivas que pueden estar pendientes: llévalas a una consul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abes qué grupo te corresponde, consulta la Cartilla Nacional de Salud en el portal de la Secretaría de Salud: los grupos son 0-9, 10-19, 20-59 por sexo y 60+.]]></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oferta de servicios de tu unidad es limitada para tu grupo, pregunta qué alternativas hay en la red pública o en tu esquema de aseguramiento: la disponibilidad varía por entidad federativ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consulta preventiva no cerró tu pregunta sobre qué revisión te corresponde, regresa con la Cartilla anterior y pide que se precise en el registro lo acordado y cuándo toca la siguiente.]]></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nca uses la Cartilla como protocolo individual: es un marco de registro. La decisión sobre qué revisión específica corresponde a tu caso la toma un profesional sanitario con tu contex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1]]></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hay un cambio no esperado después de una revisión preventiva —un resultado que no entendiste, una indicación de seguimiento que no quedó clara, un síntoma nuevo entre citas—, contacta a la unidad donde te atendieron antes de interpretar el resultado buscando en internet.]]></a:t>
            </a:r>
          </a:p>
        </p:txBody>
      </p:sp>
      <p:sp>
        <p:nvSpPr>
          <p:cNvPr id="11" name=""/>
          <p:cNvSpPr txBox="1"/>
          <p:nvPr/>
        </p:nvSpPr>
        <p:spPr>
          <a:xfrm>
            <a:off x="685800" y="31908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u entidad federativa no tiene disponibilidad de alguna acción preventiva de tu grupo, pregunta en la unidad local si hay alternativa en la red pública o deriv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1]]></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pregunta sobre prevención individual requiere evaluación de factores de riesgo que no están en la Cartilla —historia familiar de enfermedad específica, condiciones crónicas ya diagnosticadas, contextos especiales como embarazo o lactancia—, esa valoración corresponde a una consulta clínica individual con un profesional sanitari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ta tiene 45 años, nunca ha tenido problemas de salud y no tiene síntomas activos. ¿Qué le corresponde en el marco de las Cartillas Nacionales de Salud?]]></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si no hay síntomas, la prevención no aplica para su caso.]]></a:t>
            </a:r>
          </a:p>
        </p:txBody>
      </p:sp>
      <p:sp>
        <p:nvSpPr>
          <p:cNvPr id="10" name=""/>
          <p:cNvSpPr txBox="1"/>
          <p:nvPr/>
        </p:nvSpPr>
        <p:spPr>
          <a:xfrm>
            <a:off x="666750" y="3028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rtenece al grupo de 20 a 59 por sexo. Puede consultar qué acciones preventivas tiene registradas y cuáles están pendientes para su grup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be consultar a un especialista de cada órgano aunque esté sana, para descartar todo lo posibl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be esperar a los 60 años para la primera consulta preventiva; antes no aplic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artilla Nacional de Salud de un adulto registra vacunación y controles. ¿Qué NO puede afirmar la Cartilla de forma universal?]]></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registra el esquema de vacunación con fecha y unidad donde se aplicó.]]></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specifica qué tamizaje individual corresponde a cada persona según sus factores de riesgo familiares y su historia clínic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os grupos etarios en México incluyen 0-9, 10-19, 20-59 por sexo y 60+.]]></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s un documento oficial gratuito de la Secretaría de Salu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persona se siente sana y no tiene síntomas, la prevención no tiene nada que hacer con ell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artilla Nacional de Salud prescribe un tratamiento individual según los síntomas que presente una perso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grupo etario de la Cartilla con la pregunta central que conviene llevar a una consulta preventiv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0-9]]></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10-19]]></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20-59]]></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60 y má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ómo están el descanso, la alimentación y la salud emocional en esta etapa?]]></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revisiones y factores de riesgo me corresponden según mi edad, mi sexo y mi historia familiar?]]></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refuerzos de vacunación y revisiones de capacidad funcional están pendientes?]]></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tá completo el esquema de vacunación y cómo va el crecimiento y el desarroll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México, la Cartilla Nacional de Salud organiza las acciones preventivas por grupos etarios: de 0 a 9, de 10 a 19, de 20 a 59 por ___ y de ___ y más. El documento registra vacunación, orientación nutricional y controles de salud, pero la decisión sobre qué revisión específica corresponde a cada situación individual la toma un profesional ___.]]></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de consulta preventiva según el grupo etario de la Cartilla dond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fancia (0-9)]]></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dolescencia (10-19)]]></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dultez (20-59)]]></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dultos mayores (60+)]]></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erificar si el esquema de vacunación de la infancia está comple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visar cómo va el crecimiento y el desarrollo según las fechas del registro]]></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guntar por descanso, alimentación y salud emocional en esta etapa]]></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olicitar orientación nutricional y de actividad física para adolescentes]]></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sultar qué revisiones y tamizajes corresponden por edad, sexo e historia familiar]]></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visar factores de riesgo cardiovascular y metabólicos según el contexto individu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nfirmar qué refuerzos de vacunación están pendientes en este grupo]]></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reguntar por revisiones de capacidad funcional y seguimiento de condiciones crónicas]]></a:t>
            </a:r>
          </a:p>
        </p:txBody>
      </p:sp>
      <p:sp>
        <p:nvSpPr>
          <p:cNvPr id="9" name=""/>
          <p:cNvSpPr txBox="1"/>
          <p:nvPr/>
        </p:nvSpPr>
        <p:spPr>
          <a:xfrm>
            <a:off x="514350" y="2571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comete un error sobre el uso de la Cartilla Nacional de Salud.]]></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en la Cartilla qué acciones preventivas tengo registradas para mi grupo etari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o qué preguntas sobre mi grupo quiero llevar a la próxima consulta preventiv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me siento bien y tengo 35 años, salto la consulta preventiva: la Cartilla no indica que algo me urg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o al profesional qué revisiones me corresponden según mi edad, mi sexo y mis factores de riesg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lo acordado en la Cartilla o en mi nota personal con la fecha de la próxima revis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1-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1-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1-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1-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1-r01-oa04-ex0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1-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1-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1-r01-oa04-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identificar tu grupo etario en la Cartilla Nacional de Salud, diferenciar prevención de detección oportuna, y preparar las tres preguntas centrales para una consulta preventiva según tu grup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sección sobre cómo se organizan las acciones preventivas por grupo de edad en México, y vuelve a revisar la tabla de preguntas por etap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re tu Cartilla Nacional de Salud o, si no la tienes, busca la página oficial de la Secretaría de Salud y encuentra qué grupo te corresponde según tu edad y sexo. Anota tres preguntas que quieres llevar a tu próxima consulta preventiva sobre ese grupo. Si no tienes Cartilla, escribe la pregunta de cómo obtenerla en la unidad de salud de tu localidad.]]></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revenir según la etap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1]]></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333625"/>
                <a:gridCol w="5781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tilla Nacional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oficial gratuito de la Secretaría de Salud; registro por grupos et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upos de la Cart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9, 10-19, 20-59 por sexo, 60 y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cción oportu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r algo antes de que dé síntomas; no esperar a que du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Cartilla NO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protocolo individual, no diagnostica, no prescribe 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revenir según la etap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1-r01-oa04-revisiones-segun-la-etapa"/>
              </a:rPr>
              <a:t><![CDATA[Abrir el juego en el O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una consulta preventiva que aproveche el tiempo · Tarjeta 1 de 4]]></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grupos etarios cubren las Cartillas Nacionales de Salud en Méxic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una consulta preventiva que aproveche el tiempo · Tarjeta 1 de 4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0 a 9, 10 a 19, 20 a 59 por sexo (mujer y hombre) y 60 y más. Es un documento oficial gratuito de la Secretaría de Salud con alcance federal; la disponibilidad concreta depende de la institución y la entidad federativ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una consulta preventiva que aproveche el tiempo · Tarjeta 2 de 4]]></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prevención y detección oportun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una consulta preventiva que aproveche el tiempo · Tarjeta 2 de 4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evención evita que algo ocurra (vacunación, orientación nutricional). La detección oportuna busca algo que ya está en curso pero todavía no da síntomas. Una consulta preventiva cubre los dos frentes; no son la misma acció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una consulta preventiva que aproveche el tiempo · Tarjeta 3 de 4]]></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 central conviene llevar a una consulta preventiva entre 20 y 59 año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una consulta preventiva que aproveche el tiempo · Tarjeta 3 de 4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revisiones y factores de riesgo me corresponden según mi edad, mi sexo y mi historia familiar?» No es «una revisión general»: es una pregunta sobre tu grupo específico que abre una conversación con contenido clínic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una consulta preventiva que aproveche el tiempo · Tarjeta 4 de 4]]></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puede afirmar la Cartilla Nacional de Salud de forma universal?]]></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una consulta preventiva que aproveche el tiempo · Tarjeta 4 de 4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uede determinar qué tamizaje individual corresponde a cada persona según sus factores de riesgo ni con qué frecuencia. Eso requiere exploración y contexto clínico: es una decisión profesional, no un dato del registro por grup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acciones preventivas no esperan a que haya un síntoma: se organizan por grupos de edad y por sexo, y en México tienen un documento oficial gratuito donde se registran.]]></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rtilla Nacional de Salud estructura la promoción, la prevención, la detección oportuna y el control en cuatro grupos: 0-9, 10-19, 20-59 por sexo y 60 y más. Llevarla a la consulta con preguntas concretas sobre qué está registrado y qué falta convierte una revisión en un plan con fech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sobre qué revisión específica corresponde a cada persona es una decisión clínica que requiere contexto y exploración: la Cartilla abre la puerta a esa conversación con datos y la consulta la resuelve con el profesional.]]></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OB-CARTILLA · Secretaría de Salud, Gobierno de México: ¿Para qué sirve la Cartilla Nacional de Salud?]]></a:t>
            </a:r>
          </a:p>
        </p:txBody>
      </p:sp>
      <p:sp>
        <p:nvSpPr>
          <p:cNvPr id="9"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rupos etarios y propósito de promoción, prevención, detección oportuna y control · https://www.gob.mx/salud/articulos/para-que-sirve-la-cartilla-nacional-de-salud · consulta: 2026-10-25 · alcance: Alcance federal.]]></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o oficial sobre grupos etarios de las Cartillas (0-9, 10-19, 20-59 por sexo, 60+) y su propósito de promoción, prevención, detección oportuna y control. La disponibilidad concreta de servicios depende de la institución y de la entidad federativ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CURSOVIDA · OMS, enfoque de curso de vida en salud pública y envejecimiento saludable · consulta: 2026-10-25 · alcance: Alcance internacional. Marco conceptual sobre la organización de acciones preventivas por etapas de vida. No es una norma mexicana: es un enfoque de salud pública usado por múltiples sistemas nacionales. La URL específica no se abrió en esta sesión; se cita como contexto conceptual.]]></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2 · AAD. «Moles: Signs and symptoms» (regla ABCDE) y «Skin cancer body mole map» · https://www.aad.org/public/diseases/a-z/moles-symptoms · consulta: 2026-10-25 · alcance: Capa A (internacional). Regla ABCDE y señales que ameritan agendar una valoración con un dermatólogo. No se plantea como autochequeo con calendario propio: ninguna fuente mexicana fija una frecuenci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3 · IMSS. Guía de Práctica Clínica IMSS-099-09, Prevención primaria y detección oportuna del melanoma cutáneo (Actualización 2016) · https://www.imss.gob.mx/sites/all/statics/guiasclinicas/099GER.pdf · consulta: 2026-10-25 · alcance: Capa A/B (GPC de una institución pública mexicana; no es norma obligatoria). La observación personal acompaña la exploración profesional y la derivación, no sustituye la consulta. Se usa la idea, no una cita literal (texto con acentos restituido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0 · OMS. Hoja informativa «Obesity and overweight» · https://www.who.int/news-room/fact-sheets/detail/obesity-and-overweight · consulta: 2026-10-25 · alcance: Capa A (internacional). Enmarca la prevención como planes de cuidado individualizados a largo plazo con seguimiento regular; no fija calendarios mexicano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ALCANCE · Regla editorial de la casa: capas A, B y C · consulta: 2026-10-25 · alcance: Buena práctica general con razonamiento operativo (A), requisito mexicano con fuente vigente verificada (B) y procedimiento configurable por cada establecimiento (C). Esta lección usa B solo para los grupos etarios y el propósito de la Cartilla; el resto es A con razonamiento explícit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1-r01-oa04-revisiones-segun-la-etapa"/>
              </a:rPr>
              <a:t><![CDATA[Prevención y revisiones: preguntas según la etapa de v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Borrador editorial de la casa con fuentes verificadas el 26-10-2026. Revisión editorial: sí. Revisión por un profesional sanitario: no realizada, pendiente antes de afirmar recomendaciones sobre revisiones individuales. Material de formación: no habilita para ejercer una profesión sanitaria ni sustituye una consulta. La afirmación sobre los grupos etarios de la Cartilla Nacional de Salud es capa B con fuente oficial abierta en esta sesión. Las preguntas por grupo son capa A con razonamiento operativo explíci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2026-10-26T02:46:00Z</dcterms:created>
  <dcterms:modified xsi:type="dcterms:W3CDTF">2026-10-26T02:46:00Z</dcterms:modified>
  <dc:title>Prevención y revisiones: preguntas según la etapa de vida</dc:title>
  <dc:description>Presentación editable del OA «Prevención y revisiones: preguntas según la etapa de vida». Enlace: https://saludyestetica.lumbre.lat/object/sye-c01-r01-oa04-revisiones-segun-la-etapa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