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presProps" Target="presProps.xml"/>
  <Relationship Id="rId87" Type="http://schemas.openxmlformats.org/officeDocument/2006/relationships/viewProps" Target="viewProps.xml"/>
  <Relationship Id="rId8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3-preparar-una-consult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3-preparar-una-consult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preparar una consulta»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preparar una consulta»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preparar una consulta cambia lo que sale de ella»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preparar una consulta cambia lo que sale de ella»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llevar escrito antes de entrar» (2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llevar escrito antes de entrar» (3 de 6).]]></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llevar escrito antes de entrar» (4 de 6).]]></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llevar escrito antes de entrar» (5 de 6).]]></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llevar escrito antes de entrar» (6 de 6).]]></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contar el problema en una frase» (2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contar el problema en una frase»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registro en casa a la consulta: tres mo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va en cada momento para que la consulta aproveche el tiempo compa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3-preparar-una-consult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reguntar antes de que se cierre la consulta» (2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reguntar antes de que se cierre la consulta» (3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3-preparar-una-consult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3-preparar-una-consult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registrar lo acordado» (2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registrar lo acordado» (3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as tres preguntas antes de que se cierre l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preguntar, por qué importa y qué registro deja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3-preparar-una-consult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hacer si la consulta no salió como esperabas» (2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hacer si la consulta no salió como esperabas» (3 de 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preparar una consul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la frase d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línea con qué te pasa, desde cuándo y qué lo empeora o lo mejora. «Molestia en la mandíbula desde hace tres semanas, peor al masticar, sin mejoría con calor local.» Si no puedes escribir esa línea todavía, no es que no sepas qué te pasa: es que la pregunta todavía no está lista para una consulta y necesitas observarla un poco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3-preparar-una-consult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preparar una consul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Anota lo que observaste con fe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s o tres datos concretos, cada uno con su fecha. No interpretaciones: hechos. «Inflamación notada el 15 de marzo, sin enrojecimiento, no duele al tacto.» Un dato con fecha puede compararse en la próxima visita; «he estado mal» no se puede comparar con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3-preparar-una-consult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preparar una consul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gistra lo que ya probaste y con qué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algésicos que tomaste, cremas que aplicaste, cambios de hábito que intentaste, con la fecha y el resultado: «dos días de calor local, sin mejoría». Eso evita que el profesional sugiera algo que ya probaste, y le da información sobre qué tipo de respuesta ha tenido el problema hasta a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3-preparar-una-consult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preparar una consul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Lista los medicamentos que tomas 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nombres tal como aparecen en la caja o la receta, dosis como te la indicaron —sin interpretarla—, y desde cuándo. Incluye suplementos y productos que compras en el mostrador. La interacción con un medicamento nuevo es una decisión profesional, y esa decisión requiere saber lo que ya to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3-preparar-una-consult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preparar una consul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repara las tres preguntas de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íbelas antes de entrar si es necesario: qué hacer empezando hoy, qué observar para saber si mejora, cuándo volver antes de la fecha prevista. Esas tres preguntas no son una molestia para nadie: son parte del proceso de una consulta que busca un acuerdo verificable y no solo una ind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3-preparar-una-consult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preparar una consul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Al salir, escribe las tres líneas de lo acor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e dijeron que…», «voy a observar…», «la próxima cita es el… para…». Tres líneas sin explicación. Ese registro es la base de la próxima consulta y el primer filtro si alguien reinterpretó la indicación para adentro. Guárdalo junto a la hoja de observaciones que llev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3-preparar-una-consult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una molestia en la mandíbula que lleva tre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osa, nombre inventado, 45 años, tiene una molestia en la mandíbula izquierda que empeora al masticar desde hace tres semanas. Intentó una consulta anterior sin preparar nada: llegó y dijo «es que tengo algo en la cara». Al final salió sin saber qué observar, qué hacer si empeoraba y cuándo volver. Esta vez decide probar l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3-preparar-una-consult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una molestia en la mandíbula que lleva tre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Cómo se prepara la consulta est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sa escribe la frase del problema: «Molestia en mandíbula izquierda desde el 12 de marzo, peor al masticar, sin mejoría con calor local, sin fiebre.» Agrega dos datos con fecha: «nota chasquido nuevo desde el 20 de marzo; no hay hinchazón visible». Lista lo que probó: «calor local tres días, sin resultado». No toma medicamentos actualmente. Prepara las tres preguntas y deja espacio en la hoja para las tres líneas de lo acor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3-preparar-una-consult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una molestia en la mandíbula que lleva tre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pasa en la consulta y qué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rase en una línea permite que el profesional empiece por la exploración correcta en vez de ordenar una historia difusa. La consulta cubre el tema, hace las preguntas necesarias y Rosa aplica sus tres preguntas al final: qué hacer, qué observar, cuándo volver. Al salir escribe: «Me indicaron evitar masticar del lado izquierdo y aplicar frío 15 minutos si aumenta la molestia. Voy a observar si el chasquido aparece más veces o si hay hinchazón. Si no mejora en dos semanas, volver. Próxima cita: 20 de abr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3-preparar-una-consult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ete cosas que puedes preparar en diez minutos antes de salir de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3-preparar-una-consult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4 de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cir ambas al inicio, priorizar la de tres semanas como principal y preguntar si la otra se aborda hoy o en la siguiente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orización comunicada al inicio permite que el profesional administre el tiempo disponible sin que algo relevante quede fuera. Decir ambas y cuál es la principal es más útil que omitir una. La decisión sobre si se atiende hoy o después es compartida: se pregunta, no se asu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 hay más de un tema, conviene decirlo al inicio y priorizar: la principal es la que te trajo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3-preparar-una-consult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Registrar la duda y resolverla antes de actuar: llamar al centro de salud o preguntar por el canal que la unidad indi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duda no resuelta no se completa con una búsqueda ni con un consejo sin contexto. Lo correcto es registrar la duda y resolverla antes de actuar sobre una interpretación propia. Esperar sin actuar es mejor que actuar sobre una interpretación, pero resolver la duda es mejor que esperar con incertidu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 algo no quedó claro en la indicación, se escribe la duda y se resuelve antes de actuar: no se completa con interpretaciones prop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3-preparar-una-consult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a frase significa que no hay indicación activa todavía, solo seguimiento. Asumir un tratamiento implícito es inventar una instrucción que no se dio. El registro de la consulta debe decir exactamente eso: no se dio indicación activa, se acordó observación y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 el profesional dijo «ya veremos cómo va» sin más, esa frase se registra como lo que es: un acuerdo de seguimiento sin indicación ac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3-preparar-una-consult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líneas —qué te dijeron, qué vas a observar, cuándo volver— son un registro concreto consultable antes de la siguiente cita. Sin registro, lo que quedó en la memoria puede estar reinterpretado a los días, y la próxima consulta empieza desde una versión distinta de la conversación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acuerdo que no se registró es un acuerdo que se puede interpretar distinto en do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3-preparar-una-consult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tes de entrar → Frase del problema, observaciones con fechas, lo que ya probaste, medicamentos en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 inicio de la consulta → Decir cuántos temas traes y cuál es la prio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tes de que se cierre la consulta → Qué hacer hoy, qué observar y en qué caso volver antes de la fecha d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 salir del consultorio → Tres líneas: qué te dijeron, qué vas a observar, cuándo es la próxim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momento tiene su registro, y el registro de uno alimenta el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3-preparar-una-consult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rase · volver ·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del problema en una línea —qué, desde cuándo, qué lo empeora— organiza los primeros minutos. Las tres líneas al final convierten la conversación en un plan. La Cartilla Nacional de Salud es el documento federal donde se registran las acciones preventivas por grupo e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rtilla Nacional de Salud es un documento oficial gratuito de la Secretaría de Salud, con grupos de 0 a 9, 10 a 19, 20 a 59 por sexo y 60 y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3-preparar-una-consult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ribir la frase del problema en una línea → Antes de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gistrar qué medicamentos tomas ya, con nombres → Antes de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reguntar qué observar para saber si esto va mejorando → Durante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Decir cuántos temas traes y cuál es la prioridad → Durante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scribir las tres líneas de lo acordado: qué te dijeron, qué observar, cuándo volver → Al salir de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notar una duda que no se resolvió para la próxima cita → Al salir de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momento tiene su tarea propia: hacerlas todas en el momento equivocado es lo que hace que alguna quede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3-preparar-una-consult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Al salir, asumo que entendí todo y me voy sin escribi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alir de la consulta sin registrar nada es exactamente el error que las tres líneas del final intentan evitar. Sin registro, a los días la conversación se reinterpreta sola, la próxima consulta empieza de cero y un criterio de seguimiento que no se escribió no se puede u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acuerdo que no se registró es un acuerdo que se puede interpretar distinto en do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3-preparar-una-consult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3-preparar-una-consulta]]></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consulta a la que fuiste —o en la próxima que tienes agendada—. ¿Podrías escribir su frase del problema en una línea? ¿Tienes las tres preguntas listas para antes de que se cierre la puerta? Si no lo hiciste la última vez, escribe hoy el registro de la siguiente. Tres líneas después de la consulta no cuestan nada y son lo que hace que la próxima sea más corta y más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3-preparar-una-consulta]]></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no improvisar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3-preparar-una-consulta]]></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no improvisar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3-preparar-una-consulta]]></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leva la frase d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te pasa, desde cuándo y qué lo empeora o lo mejora. Una línea con fecha, no una interpretación. Se escribe antes de dormir, no en la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3-preparar-una-consulta]]></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tres preguntas antes de que se cierre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hacer empezando hoy. Qué observar para saber si mejora. En qué condición volver antes de la fecha dada. Las tres convierten la conversación en un plan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3-preparar-una-consulta]]></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on las tres líneas de lo acor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e dijeron que…», «voy a observar…», «la próxima cita es el… para…». Tres líneas sin interpretación, escritas al salir. Son la base de la próxim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3-preparar-una-consulta]]></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Cartilla Nacional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documento oficial gratuito de la Secretaría de Salud que registra acciones preventivas por grupo etario: vacunación, orientación nutricional y controles. Es el registro rastreable de lo que se hizo y lo que t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3-preparar-una-consulta]]></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8580" r:id="rId1"/>
    <p:sldLayoutId id="2481998581" r:id="rId2"/>
    <p:sldLayoutId id="2481998582" r:id="rId3"/>
    <p:sldLayoutId id="248199858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e4e066d406d21ceb9e7279ce9c8bb98f0e8b3f5385e85c61.jpg"/>
  <Relationship Id="rId3" Type="http://schemas.openxmlformats.org/officeDocument/2006/relationships/hyperlink" Target="https://saludyestetica.lumbre.lat/object/sye-c01-r01-oa03-preparar-una-consult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1-r01-oa03-preparar-una-consulta" TargetMode="External"/>
  <Relationship Id="rId4" Type="http://schemas.openxmlformats.org/officeDocument/2006/relationships/hyperlink" Target="https://saludyestetica.lumbre.lat/object/sye-c01-r01-oa03-preparar-una-consulta"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1-r01-oa03-preparar-una-consulta" TargetMode="External"/>
  <Relationship Id="rId4" Type="http://schemas.openxmlformats.org/officeDocument/2006/relationships/hyperlink" Target="https://saludyestetica.lumbre.lat/object/sye-c01-r01-oa03-preparar-una-consulta"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1-r01-oa03-preparar-una-consulta" TargetMode="External"/>
  <Relationship Id="rId4" Type="http://schemas.openxmlformats.org/officeDocument/2006/relationships/hyperlink" Target="https://saludyestetica.lumbre.lat/object/sye-c01-r01-oa03-preparar-una-consulta" TargetMode="External"/>
  <Relationship Id="rId5"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hyperlink" Target="https://saludyestetica.lumbre.lat/object/sye-c01-r01-oa03-preparar-una-consulta" TargetMode="External"/>
  <Relationship Id="rId4"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3-preparar-una-consulta" TargetMode="External"/>
  <Relationship Id="rId3" Type="http://schemas.openxmlformats.org/officeDocument/2006/relationships/notesSlide" Target="../notesSlides/notesSlide8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pa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sul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1-r01-oa03-preparar-una-consult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r una consulta con un registro escrito —frase del problema, datos observados y lo que ya se probó—, formular las tres preguntas antes de que se cierre la conversación y registrar lo acordado de forma que sirva en la próxima visita.]]></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sobre cómo organizar antes, durante y después de una consulta sanitaria. La hoja escrita, las preguntas al final y el registro de lo acordado convierten una conversación en un plan verificab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nsulta · registro · prevención · cartilla · comunicación · autocuida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preparar una consul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3]]></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va a agendar una consulta de salud, sea de atención primaria o de seguimiento, y quiere aprovechar el tiempo sin dejar preguntas fuera. También sirve a quien trabaja en servicios de belleza y necesita derivar con claridad. No requiere conocimientos médicos y no habilita para ninguna func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preparar una consul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guien entra a la consulta, le preguntan «¿qué le pasa?» y dice «es que vengo por lo de siempre, y también por otra cosa, y es que estoy preocupada porque leí que…». Pasa el tiempo, el profesional intenta ordenar los tres temas mezclados, y al final la persona sale sin haber preguntado la duda real y sin saber qué hacer con la indicación que le dier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preparar una consul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o caso: llega puntual, con una hoja escrita —fechas, qué observó, qué probó, qué pregunta quiere responder—, termina en diez minutos con un plan, un registro en tres líneas y la sensación de que la consulta fue suya. La diferencia entre los dos casos no es el profesional: es la preparación.]]></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seña qué escribir antes, qué preguntar durante y qué registrar al salir, para que el tiempo compartido no se vaya en ordenar lo que ya estaba ordena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preparar una consulta cambia lo que sale de el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onsulta de atención primaria tiene un tiempo limitado, y ese tiempo no es negociable en la mayoría de los contextos. Cuando alguien llega sin haber escrito nada, los primeros minutos se van en reconstruir la historia desde cero, en buscar el nombre de un medicamento que no recuerda bien y en contar dos o tres cosas que parecían urgentes y no lo eran. La persona que llega con una hoja escrita —fechas, lo que observó, lo que ya probó— permite que esos minutos se usen en lo que la consulta puede resolver: valorar, decidir, indicar. No se trata de hacer el trabajo del profesional; se trata de que el trabajo propio no ocupe el tiempo del ajen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preparar una consulta cambia lo que sale de el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ulta tampoco termina cuando la persona sale del consultorio: termina cuando se sabe qué hacer con lo que se dijo. Gran parte de las personas que salen sin entender qué les recomendaron no es que no escucharon, es que no preguntaron en el momento adecuad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de lo acordado —tres líneas en el teléfono o en una hoja— convierte una conversación en un plan. Y un plan con fecha y con criterio de revisión es la única forma de que una consulta preventiva o de seguimiento funcione más allá del día en que ocurrió.]]></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preparar una consulta cambia lo que sale de el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registro, dos personas con la misma consulta pueden llegar a conclusiones distintas a la semana siguien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llevar escrito antes de entrar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conjuntos de datos que conviene tener escritos antes de entrar. El primero: qué observaste y desde cuándo. No una interpretación —«estoy mal»—, sino una línea por dato con fecha: «molestia en el costado izquierdo desde el 12 de marzo, peor al respirar profundo; sin fiebre».]]></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ndo: qué probaste y con qué resultado —un analgésico puntual, una crema, un cambio de postura, un remedio casero—. El tercero: qué medicamentos tomas ya, con qué frecuencia y desde cuándo, más cualquier condición ya diagnosticada, embarazo o lactancia si aplic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llevar escrito antes de entrar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o de esos datos lo puede recuperar la persona en la camilla con la misma precisión que una hoja escrita antes de dorm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llevar escrito antes de entrar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también evita un error frecuente: empezar a contar por lo que más preocupa y terminar sin decir lo que originó la visita. «Vengo por esto y también por otra cosa» suele significar que la segunda cosa se queda fuera. Una lista numerada permite priorizar antes de entrar y permite que el profesional elija el orden según lo que puede resolver en esa sesión. Si hay más de dos temas, conviene decirlo al inicio: «tengo tres cosas; la principal es esta, las otras dos pueden esperar si no hay tiempo». Eso no es una exigencia: es una forma de organizar el tiempo comparti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llevar escrito antes de entrar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3]]></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práctica sobre cómo organizar una consulta sanitaria. No da consejos médicos, no sustituye una valoración profesional y no evalúa decisiones clínicas. Sirve para que la persona aproveche mejor el tiempo disponible en la consulta y salga con un registro utiliza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llevar escrito antes de entrar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3]]></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onsulta no se improvisa desde el síntom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hoja escrita antes de entrar no reemplaza la exploración del profesional: la complementa. Llevar un registro bien hecho no significa que el profesional lo acepte sin cuestionarlo, ni que la interpretación de la persona sea correcta. Significa que hay un punto de partida más preciso que la memoria en camil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llevar escrito antes de entrar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3]]></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líneas antes de llegar a cas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el estacionamiento, en el camión de regreso o en la sala de espera del siguiente destino: escribe «me dijeron…», «voy a observar…», «la próxima cita es…». Tres líneas, sin explicación. Ese registro es lo que convierte una consulta en un plan y lo que hace útil la próxima visi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contar el problema en una fras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rase de problema tiene tres partes: qué, desde cuándo y qué lo empeora o lo mejora. «Tengo una molestia en la mandíbula desde hace tres semanas, peor al masticar, no mejora con calor» es una frase que un profesional puede usar: describe, localiza, da tiempo y menciona qué no funcionó.]]></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que me siento mal de la cara» no es una pregunta, no es un dato, no es algo que se pueda anotar en un expediente ni comparar en la siguiente visita. La frase se puede escribir antes de dormir, cuando el cerebro tiene menos ruido y más capacidad de describi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contar el problema en una fras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se puede leer una vez antes de entrar al consultorio, para no improvisar en el momento de mayor pres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contar el problema en una fras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sirve para el inicio de la consulta, no para la consulta completa. Después de enunciarla, hay espacio para el contexto: qué cambió en la vida, qué otros síntomas aparecieron, qué preocupa más allá del motivo. El problema es cuando el contexto se convierte en el único contenido y el profesional tiene que adivinar cuál es la pregunta central. La frase funciona como ancla: todo lo demás se organiza alrededor de ella, y si alguien se pierde en la explicación, se puede volver a decir la frase y reanudar desde ahí. No es un guion rígido que no permite digresiones: es el título del documento que se va a discuti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contar el problema en una frase]]></a:t>
            </a:r>
          </a:p>
        </p:txBody>
      </p:sp>
      <p:pic>
        <p:nvPicPr>
          <p:cNvPr id="3" name="" descr="Del registro en casa a la consulta: tres momentos">
            <a:hlinkClick r:id="rId3" tooltip="Del registro en casa a la consulta: tres moment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va en cada momento para que la consulta aproveche el tiempo comparti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1-r01-oa03-preparar-una-consulta"/>
              </a:rPr>
              <a:t><![CDATA[Ver imagen original en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eguntar antes de que se cierre la consul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preguntas que conviene hacer antes de que se cierre la conversación, aunque no haya habido tiempo para todo. Primera: «¿qué debo hacer exactamente con lo que me dijo, empezando por lo que puedo hacer hoy?» — fuerza una respuesta operativa y concreta. Segunda: «¿qué debería observar para saber si esto va mejorando o necesito volver?» — da un criterio de seguimiento que no depende solo de la memoria. Tercera: «¿en qué condición debería regresar antes de la fecha que me diste?» — abre un criterio de urgencia sin alarma, para que la próxima decisión no dependa solo del instinto de esa noch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eguntar antes de que se cierre la consul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cuarta pregunta útil si hay un acuerdo con una base económica o que requiere seguimiento a mediano plazo: «¿dónde queda registrado lo acordado y en qué documento?».]]></a:t>
            </a:r>
          </a:p>
        </p:txBody>
      </p:sp>
      <p:sp>
        <p:nvSpPr>
          <p:cNvPr id="8" name=""/>
          <p:cNvSpPr txBox="1"/>
          <p:nvPr/>
        </p:nvSpPr>
        <p:spPr>
          <a:xfrm>
            <a:off x="514350" y="22098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éxico, la Cartilla Nacional de Salud es el registro oficial donde quedan consignadas las acciones preventivas y los controles de salud según grupo etario.]]></a:t>
            </a:r>
          </a:p>
        </p:txBody>
      </p:sp>
      <p:sp>
        <p:nvSpPr>
          <p:cNvPr id="9"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onsulta dejó una indicación que no va en la cartilla —una cita de seguimiento, una indicación de estilo de vida— conviene escribirla en un papel propio y traerla en la siguiente visit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eguntar antes de que se cierre la consul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cuerdo que no se registró es un acuerdo que se puede interpretar distinto en dos semanas, y eso es exactamente lo que la Cartilla y el registro personal evit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eguntar antes de que se cierre la consul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mentos de una consulta y qué va en cada uno. La última columna es el registro que hace el momento utilizable despué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3]]></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657350"/>
                <a:gridCol w="2686050"/>
                <a:gridCol w="3771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 despué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 de agen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ribir la frase del problema en una lín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ir qué tipo de consulta necesitas: preventiva, de control, de un problema concr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 de en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el registro: fechas, lo que probaste, lo que tom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r contexto veraz sin improvisar; no olvidar lo que ya probaste ni cómo se llama un medica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inicio de la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r cuántos temas traes y cuál es la prio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profesional administre el tiempo disponible; que lo importante no quede fu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3]]></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657350"/>
                <a:gridCol w="2686050"/>
                <a:gridCol w="3771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 despué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 de que se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cer las tres preguntas: qué hacer, qué observar, cuándo volv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r con un plan operativo, no con una conversación difusa que hay que reconstruir en c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salir del consult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ribir las tres líneas de lo acord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para la próxima consulta y para detectar si algo se está interpretando 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la próxima c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var el registro anterior y la hoja de observ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 qué cambió, qué funcionó y qué pregunta quedó pendiente la vez pas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registrar lo acorda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salir de la consulta, antes de llegar a casa, hay tres líneas que se pueden escribir en el teléfono o en una nota. Una: «me dijeron que…» — la instrucción concreta, sin reinterpretar. Dos: «voy a observar…» — el criterio de seguimiento que acordaron. Tres: «la próxima cita es el… para…» — la fecha y el propósito.]]></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registro de tres líneas sirve dos veces: para recordar dentro de una semana qué se decidió, y para llevarlo a la siguiente consulta como base de comparac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registrar lo acorda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el registro, lo que quedó en la memoria puede estar reinterpretado a los días, y dos personas con la misma consulta pueden llegar a conclusiones distintas sin saber que recibieron la misma indicac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registrar lo acorda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un tratamiento indicado, el registro incluye el nombre tal como se escribió en la receta —no cómo se interpretó—, la indicación de uso y cualquier restricción que se mencionó. La dosis la puso el profesional; aquí se copia, no se resume. Si algo no quedó claro, se escribe la duda y se resuelve antes de la siguiente cita; no se actúa sobre una interpretación propia. Y si el profesional dijo «ya veremos cómo va» sin más, esa frase se registra como lo que es: un acuerdo de seguimiento sin indicación activa. Eso está bien en algunos contextos, pero hay que saberlo para no buscar una indicación que no se di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registrar lo acordado]]></a:t>
            </a:r>
          </a:p>
        </p:txBody>
      </p:sp>
      <p:pic>
        <p:nvPicPr>
          <p:cNvPr id="3" name="" descr="Las tres preguntas antes de que se cierre la puerta">
            <a:hlinkClick r:id="rId3" tooltip="Las tres preguntas antes de que se cierre la puerta"/>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preguntar, por qué importa y qué registro deja cada u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1-r01-oa03-preparar-una-consulta"/>
              </a:rPr>
              <a:t><![CDATA[Ver imagen original en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r si la consulta no salió como esperab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una consulta no resuelva todo no significa que esté mal: significa que la conversación necesita continuar. Si al salir no sabes qué hacer hoy, tienes derecho a llamar al centro de salud y pedir una aclaración. Si la respuesta que recibiste no tiene relación con lo que observaste, o si la pregunta que llevaste no fue abordada, se puede pedir una segunda cita y llevar de nuevo la frase con el registro de la consulta anterior. No es una molestia ni una falta de respeto: es una parte normal del proceso, y el registro ayuda a que la segunda vez no empiece de cero ni se repita exactamente igua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r si la consulta no salió como esperab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límite que esta lección no empuja a cruzar. Si necesitas un diagnóstico y la consulta no lo dio porque el contexto no lo permitía —no por mala fe, sino por tiempo o por alcance del servicio—, se puede pedir una derivación o buscar otro nivel de atenció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r si la consulta no salió como esperab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sobre qué tratamiento corresponde a un profesional sanitario, y esta lección no enseña a sustituir esa decisión ni a interpretarla sin datos. Lo que sí enseña es a llegar preparado para que el profesional tenga toda la información relevante, a pedir una explicación cuando no se entiende, y a dejar un registro que haga útil la próxima conversación.]]></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aciente preparado no es un paciente desconfiado: es alguien que optimiza el tiempo que compartió.]]></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r si la consulta no salió como esperabas · Cómo preparar una consulta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 frase del problem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línea con qué te pasa, desde cuándo y qué lo empeora o lo mejora. «Molestia en la mandíbula desde hace tres semanas, peor al masticar, sin mejoría con calor local.» Si no puedes escribir esa línea todavía, no es que no sepas qué te pasa: es que la pregunta todavía no está lista para una consulta y necesitas observarla un poco má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r si la consulta no salió como esperabas · Cómo preparar una consulta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ota lo que observaste con fecha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o tres datos concretos, cada uno con su fecha. No interpretaciones: hechos. «Inflamación notada el 15 de marzo, sin enrojecimiento, no duele al tacto.» Un dato con fecha puede compararse en la próxima visita; «he estado mal» no se puede comparar con nad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r si la consulta no salió como esperabas · Cómo preparar una consulta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lo que ya probaste y con qué resultad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algésicos que tomaste, cremas que aplicaste, cambios de hábito que intentaste, con la fecha y el resultado: «dos días de calor local, sin mejoría». Eso evita que el profesional sugiera algo que ya probaste, y le da información sobre qué tipo de respuesta ha tenido el problema hasta ahor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r si la consulta no salió como esperabas · Cómo preparar una consulta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ista los medicamentos que tomas y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nombres tal como aparecen en la caja o la receta, dosis como te la indicaron —sin interpretarla—, y desde cuándo. Incluye suplementos y productos que compras en el mostrador. La interacción con un medicamento nuevo es una decisión profesional, y esa decisión requiere saber lo que ya tom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r si la consulta no salió como esperabas · Cómo preparar una consulta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las tres preguntas del final]]></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íbelas antes de entrar si es necesario: qué hacer empezando hoy, qué observar para saber si mejora, cuándo volver antes de la fecha prevista. Esas tres preguntas no son una molestia para nadie: son parte del proceso de una consulta que busca un acuerdo verificable y no solo una indicac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r si la consulta no salió como esperabas · Cómo preparar una consulta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salir, escribe las tres líneas de lo acordad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 dijeron que…», «voy a observar…», «la próxima cita es el… para…». Tres líneas sin explicación. Ese registro es la base de la próxima consulta y el primer filtro si alguien reinterpretó la indicación para adentro. Guárdalo junto a la hoja de observaciones que llevas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r si la consulta no salió como esperabas · Caso trabajado: una molestia en la mandíbula que lleva tres semanas · Paso 1 de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osa, nombre inventado, 45 años, tiene una molestia en la mandíbula izquierda que empeora al masticar desde hace tres semanas. Intentó una consulta anterior sin preparar nada: llegó y dijo «es que tengo algo en la cara». Al final salió sin saber qué observar, qué hacer si empeoraba y cuándo volver. Esta vez decide probar la prepar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r si la consulta no salió como esperabas · Caso trabajado: una molestia en la mandíbula que lleva tres semanas · Paso 2 de 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prepara la consulta esta vez]]></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sa escribe la frase del problema: «Molestia en mandíbula izquierda desde el 12 de marzo, peor al masticar, sin mejoría con calor local, sin fiebre.» Agrega dos datos con fecha: «nota chasquido nuevo desde el 20 de marzo; no hay hinchazón visible». Lista lo que probó: «calor local tres días, sin resultado». No toma medicamentos actualmente. Prepara las tres preguntas y deja espacio en la hoja para las tres líneas de lo acordad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r si la consulta no salió como esperabas · Caso trabajado: una molestia en la mandíbula que lleva tres semanas · Paso 3 de 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pasa en la consulta y qué se registr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en una línea permite que el profesional empiece por la exploración correcta en vez de ordenar una historia difusa. La consulta cubre el tema, hace las preguntas necesarias y Rosa aplica sus tres preguntas al final: qué hacer, qué observar, cuándo volver. Al salir escribe: «Me indicaron evitar masticar del lado izquierdo y aplicar frío 15 minutos si aumenta la molestia. Voy a observar si el chasquido aparece más veces o si hay hinchazón. Si no mejora en dos semanas, volver. Próxima cita: 20 de abri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r si la consulta no salió como esperabas]]></a:t>
            </a:r>
          </a:p>
        </p:txBody>
      </p:sp>
      <p:pic>
        <p:nvPicPr>
          <p:cNvPr id="3" name="" descr="Checklist antes de la consulta">
            <a:hlinkClick r:id="rId3" tooltip="Checklist antes de la consulta"/>
          </p:cNvPr>
          <p:cNvPicPr>
            <a:picLocks noChangeAspect="1"/>
          </p:cNvPicPr>
          <p:nvPr>
            <p:ph type="pic" idx="1"/>
          </p:nvPr>
        </p:nvPicPr>
        <p:blipFill>
          <a:blip r:embed="rId2"/>
          <a:stretch>
            <a:fillRect/>
          </a:stretch>
        </p:blipFill>
        <p:spPr>
          <a:xfrm>
            <a:off x="2543175" y="1257300"/>
            <a:ext cx="40576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ete cosas que puedes preparar en diez minutos antes de salir de ca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1-r01-oa03-preparar-una-consulta"/>
              </a:rPr>
              <a:t><![CDATA[Ver imagen original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3]]></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gar sin haber escrito la frase del problema. Los primeros minutos se van en ordenar la historia en vez de valorar el problema. La frase escrita evita que el tiempo se use en lo que tú podrías haber organizado antes de entrar, y da un punto de partida concreto que se puede anotar y comparar despué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3]]></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r todo lo que preocupa y dejar lo principal fuera. Sin una prioridad comunicada al inicio, el profesional no puede saber cuál era la pregunta central. Decir «traigo tres cosas, la principal es esta» permite que la conversación cubra al menos lo que te trajo hoy, y que las otras dos queden registradas para la próxima cita sin sentirse olvidad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3]]></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ir sin preguntar qué observar ni cuándo volver. Un acuerdo sin criterio de seguimiento es un acuerdo sin seguimiento. Si no sabes qué mirar para saber si esto mejora, ¿cómo decides si la próxima cita es necesaria antes de la fecha? Las tres preguntas del final son lo que convierte una conversación en un plan verificabl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3]]></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umir que la duda no resuelta es problema tuyo. Si no entendiste la indicación, eso no es una falla de atención ni una molestia para el profesional. La duda se registra, se pregunta antes de que se cierre la puerta o se resuelve por el canal que la unidad indique. Actuar sobre una interpretación propia de una indicación confusa es el error car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más de un tema, di al inicio cuántos son y cuál es la prioridad: la principal es la que te trajo hoy.]]></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puedes escribir la frase del problema en una línea, observa un poco más o busca en la lección sobre fuentes cómo armar la pregunta antes de la consulta.]]></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 salir no sabes qué hacer hoy con lo que te dijeron, pregunta antes de que se cierre la puerta: esa duda no la resuelves buscando en internet esa noch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omas más de un medicamento o suplemento, lleva la lista completa con nombres: no solo el que te acordaste en la camill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onsulta no resolvió lo que preguntaste, tienes derecho a volver y llevar el registro de la primera visita: la segunda vez no empieza de cer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3]]></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consulta no resolvió tu pregunta y no tienes acceso a una segunda valoración dentro de un plazo razonable, la vía institucional en México puede incluir acudir a una unidad de salud de tu entidad federativa o al sistema de atención de tu seguro.]]></a:t>
            </a:r>
          </a:p>
        </p:txBody>
      </p:sp>
      <p:sp>
        <p:nvSpPr>
          <p:cNvPr id="11" name=""/>
          <p:cNvSpPr txBox="1"/>
          <p:nvPr/>
        </p:nvSpPr>
        <p:spPr>
          <a:xfrm>
            <a:off x="685800" y="28765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síntoma cambia, se acompaña de fiebre, sangra o no cede en el plazo que acordaste con el profesional, regresa antes de la cita prevista: esta lección no establece plazos universales, el plazo lo define quien valoró.]]></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3]]></a:t>
            </a:r>
          </a:p>
        </p:txBody>
      </p:sp>
      <p:sp>
        <p:nvSpPr>
          <p:cNvPr id="7" name="" descr=""/>
          <p:cNvSpPr/>
          <p:nvPr/>
        </p:nvSpPr>
        <p:spPr>
          <a:xfrm>
            <a:off x="514350" y="1219200"/>
            <a:ext cx="8115300" cy="1019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019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crees que una indicación clínica no fue adecuada para tu situación, se busca una segunda valoración profesional; esta lección no evalúa decisiones clínicas de un tercer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osa tiene una molestia desde hace tres semanas y otra molestia nueva desde hace dos días. No sabe si mencionar ambas en la consulta de hoy. ¿Qué le conviene hacer?]]></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encionar solo la molestia de tres semanas; la de dos días seguramente se resuelve sola.]]></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cir ambas al inicio, priorizar la de tres semanas como principal y preguntar si la otra se aborda hoy o en la siguiente cit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3]]></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tar las dos mezcladas sin priorizar: el profesional puede sacar sus propias conclusiones.]]></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mencionar la molestia nueva: es menor y no quiere incomodar con dos cosa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 salir de la consulta, Rosa recuerda que no entendió bien la indicación. ¿Qué es lo más útil en ese momento?]]></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uscar en internet el nombre del tratamiento y seguirla con la interpretación que encuentre.]]></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perar a la próxima cita para preguntar y no actuar con lo que no entendió.]]></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gistrar la duda y resolverla antes de actuar: llamar al centro de salud o preguntar por el canal que la unidad indiqu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3]]></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omar lo que entendió y completar con lo que un familiar le recomiende por teléfon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profesional dijo «ya veremos cómo va» sin más indicación, es mejor asumir que hay un tratamiento implícito y actuar como si te hubieran indicado alg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gistrar lo acordado en tres líneas ayuda a que la siguiente consulta empiece con datos y no con impresiones vag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momento de la consulta con lo que se registra o se hace en ese moment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ntes de entrar]]></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l inicio de la consult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ntes de que se cierre la consult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l salir del consultorio]]></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cir cuántos temas traes y cuál es la priorida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hacer hoy, qué observar y en qué caso volver antes de la fecha dada]]></a:t>
            </a:r>
          </a:p>
        </p:txBody>
      </p:sp>
      <p:sp>
        <p:nvSpPr>
          <p:cNvPr id="8" name=""/>
          <p:cNvSpPr txBox="1"/>
          <p:nvPr/>
        </p:nvSpPr>
        <p:spPr>
          <a:xfrm>
            <a:off x="628650" y="1885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res líneas: qué te dijeron, qué vas a observar, cuándo es la próxima cita]]></a:t>
            </a:r>
          </a:p>
        </p:txBody>
      </p:sp>
      <p:sp>
        <p:nvSpPr>
          <p:cNvPr id="9" name=""/>
          <p:cNvSpPr txBox="1"/>
          <p:nvPr/>
        </p:nvSpPr>
        <p:spPr>
          <a:xfrm>
            <a:off x="628650" y="25527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rase del problema, observaciones con fechas, lo que ya probaste, medicamentos en curs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 de entrar a la consulta escribe la ___ del problema: qué te pasa, desde cuándo y qué lo empeora. Al salir, registra tres líneas: qué te dijeron, qué observar y cuándo ___. En México, la Cartilla Nacional de ___ es el registro oficial donde quedan consignadas las acciones preventivas según grupo etari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de la consulta donde cor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es de la consult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urante la consult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salir de la consult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ribir la frase del problema en una línea]]></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gistrar qué medicamentos tomas ya, con nombr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eguntar qué observar para saber si esto va mejoran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cir cuántos temas traes y cuál es la prioridad]]></a:t>
            </a:r>
          </a:p>
        </p:txBody>
      </p:sp>
      <p:sp>
        <p:nvSpPr>
          <p:cNvPr id="9" name=""/>
          <p:cNvSpPr txBox="1"/>
          <p:nvPr/>
        </p:nvSpPr>
        <p:spPr>
          <a:xfrm>
            <a:off x="514350" y="19431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scribir las tres líneas de lo acordado: qué te dijeron, qué observar, cuándo volver]]></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notar una duda que no se resolvió para la próxima cita]]></a:t>
            </a:r>
          </a:p>
        </p:txBody>
      </p:sp>
      <p:sp>
        <p:nvSpPr>
          <p:cNvPr id="11" name=""/>
          <p:cNvSpPr txBox="1"/>
          <p:nvPr/>
        </p:nvSpPr>
        <p:spPr>
          <a:xfrm>
            <a:off x="514350" y="2981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alguien hace algo que va contra lo que esta lección enseña sobre preparar una consult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o la frase del problema antes de salir de casa.]]></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o qué probé, desde cuándo tengo la molestia y qué tomas ya tengo.]]></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l salir, asumo que entendí todo y me voy sin escribir nada.]]></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gunto qué observar para saber si esto va mejorand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no me quedó clara la indicación, la escribo como duda para resolverla antes de actua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1-r01-oa03-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1-r01-oa03-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1-r01-oa03-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1-r01-oa03-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1-r01-oa03-ex05]]></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1-r01-oa03-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1-r01-oa03-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1-r01-oa03-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preparar una consulta con la frase del problema, el registro de lo observado y lo probado, las tres preguntas del final y el registro de tres líneas al salir.]]></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s secciones sobre las tres preguntas del final y sobre cómo registrar lo acordado, y vuelve a intentar el caso de Rosa con la hoja complet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consulta a la que fuiste —o en la próxima que tienes agendada—. ¿Podrías escribir su frase del problema en una línea? ¿Tienes las tres preguntas listas para antes de que se cierre la puerta? Si no lo hiciste la última vez, escribe hoy el registro de la siguiente. Tres líneas después de la consulta no cuestan nada y son lo que hace que la próxima sea más corta y más útil.]]></a:t>
            </a:r>
          </a:p>
        </p:txBody>
      </p:sp>
      <p:sp>
        <p:nvSpPr>
          <p:cNvPr id="9" name=""/>
          <p:cNvSpPr txBox="1"/>
          <p:nvPr/>
        </p:nvSpPr>
        <p:spPr>
          <a:xfrm>
            <a:off x="514350" y="4076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no improvisar la consul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3]]></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733675"/>
                <a:gridCol w="5381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rase del probl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desde cuándo y qué lo empeora: una línea antes de en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tres preguntas del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hago hoy, qué observo, cuándo volver antes de la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líneas al sal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te dijeron, qué observar, próxima cita: sin reinterpre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tilla Nacional de Sal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oficial mexicano de acciones preventivas por grupo e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no improvisar la consult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1-r01-oa03-preparar-una-consulta"/>
              </a:rPr>
              <a:t><![CDATA[Abrir el juego en el O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na consulta que sirva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leva la frase del problem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na consulta que sirva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te pasa, desde cuándo y qué lo empeora o lo mejora. Una línea con fecha, no una interpretación. Se escribe antes de dormir, no en la camill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na consulta que sirva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tres preguntas antes de que se cierre la consult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na consulta que sirva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hacer empezando hoy. Qué observar para saber si mejora. En qué condición volver antes de la fecha dada. Las tres convierten la conversación en un plan verificabl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na consulta que sirva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on las tres líneas de lo acordad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na consulta que sirva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e dijeron que…», «voy a observar…», «la próxima cita es el… para…». Tres líneas sin interpretación, escritas al salir. Son la base de la próxima consult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na consulta que sirva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Cartilla Nacional de Salud?]]></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na consulta que sirva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documento oficial gratuito de la Secretaría de Salud que registra acciones preventivas por grupo etario: vacunación, orientación nutricional y controles. Es el registro rastreable de lo que se hizo y lo que toc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onsulta bien preparada no garantiza una respuesta perfecta: garantiza que el tiempo compartido se use en lo que corresponde a esa consulta. La frase escrita antes de entrar, el registro de lo que observaste y lo que ya probaste, y las tres preguntas antes de que se cierre la puerta son la mejor inversión de diez minutos antes de la cita. Lo acordado se escribe en tres líneas ese mismo día. Y si algo no quedó claro, se registra como duda y se resuelve antes de actuar sobre una interpretación propia. La próxima consulta empieza con ese registro, no con la memoria de est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OB-CARTILLA · Secretaría de Salud, Gobierno de México: ¿Para qué sirve la Cartilla Nacional de Salud? · https://www.gob.mx/salud/articulos/para-que-sirve-la-cartilla-nacional-de-salud · consulta: 2026-10-25 · alcance: Alcance federal. Documento oficial sobre grupos etarios de la Cartilla y sus acciones preventivas: vacunación, orientación nutricional y controles de salud. La oferta concreta depende de la institución y de la entidad federativ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ASA-ALCANCE · Regla editorial de la casa: capas A, B y C · consulta: 2026-10-25 · alcance: Buena práctica general con razonamiento operativo (A), requisito mexicano con fuente vigente verificada (B) y procedimiento configurable por cada establecimiento (C). Esta lección trabaja en A con razonamiento explícito y cita B con la Cartilla Nacional de Salud.]]></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3-preparar-una-consulta"/>
              </a:rPr>
              <a:t><![CDATA[Cómo preparar una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8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Borrador editorial de la casa con fuentes verificadas el 26-10-2026. Revisión editorial: sí. Revisión por un profesional sanitario: no realizada, pendiente antes de afirmar cualquier recomendación sobre riesgo clínico individual. Material de formación: no habilita para ejercer una profesión sanitaria ni sustituye una consulta. La afirmación sobre la Cartilla Nacional de Salud es capa B con fuente oficial abierta en esta ses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2026-10-26T02:38:27Z</dcterms:created>
  <dcterms:modified xsi:type="dcterms:W3CDTF">2026-10-26T02:38:27Z</dcterms:modified>
  <dc:title>Cómo preparar una consulta</dc:title>
  <dc:description>Presentación editable del OA «Cómo preparar una consulta». Enlace: https://saludyestetica.lumbre.lat/object/sye-c01-r01-oa03-preparar-una-consulta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