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presProps" Target="presProps.xml"/>
  <Relationship Id="rId89" Type="http://schemas.openxmlformats.org/officeDocument/2006/relationships/viewProps" Target="viewProps.xml"/>
  <Relationship Id="rId9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1-r01-oa02-fuentes-confiables-de-salud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ónde buscar información de salud que sí sirve» (2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ónde buscar información de salud que sí sirve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blema casi nunca es una mentira: es un dato sin origen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imera mirada: quién firma, y qué peso tiene esa firma» (2 de 4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imera mirada: quién firma, y qué peso tiene esa firma» (3 de 4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imera mirada: quién firma, y qué peso tiene esa firma» (4 de 4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gunda mirada: con qué fin se publica, porque el fin decide qué se cuenta» (2 de 4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gunda mirada: con qué fin se publica, porque el fin decide qué se cuenta» (3 de 4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gunda mirada: con qué fin se publica, porque el fin decide qué se cuenta» (4 de 4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uatro miradas antes de cre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Un mismo filtro para el audio del grupo, el video de moda y la tarjeta del mostra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ercera y cuarta mirada: la fecha y lo que cita» (2 de 3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ercera y cuarta mirada: la fecha y lo que cita» (3 de 3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jercicio central: dos afirmaciones sobre el mismo tema» (2 de 3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jercicio central: dos afirmaciones sobre el mismo tema» (3 de 3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res firmas, tres pesos disti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 que cada tipo de firma puede afirmar y cómo comprob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hacer con el dato una vez auditado: la regla de los tres destinos» (2 de 4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hacer con el dato una vez auditado: la regla de los tres destinos» (3 de 4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hacer con el dato una vez auditado: la regla de los tres destinos» (4 de 4)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auditar una afirmación de salud en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Escribe la afirmación pel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ita el tono y los adjetivos y deja la proposición verificable: «la crema X borra marcas en una semana» es una afirmación; «maravillosa, me encantó, pruébenla» no lo es. Si al pelarla no queda ninguna afirmación comprobable, el mensaje era entusiasmo, no inform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auditar una afirmación de salud en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Busca la firma compl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mbre de dependencia o de persona, institución, cómo contactarla. Una firma institucional se comprueba en el dominio oficial público; una persona identificable puede ser buscada y preguntada. Si sólo hay un apodo o un logotipo, el filtro uno ya está reprobado: anóta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auditar una afirmación de salud en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Detecta el fi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Busca el precio escondido: enlaces de compra, códigos de descuento, «escríbeme para pedirlo», la marca nombrada antes del problema. Un texto puede informar y vender a la vez; lo prohibido es fingir que sólo informa. Si hay doble fin, separa con lápiz la parte informacional de la parte de v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auditar una afirmación de salud en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Rastrea la fe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ublicación, última actualización o año del documento. Sin fecha, trátalo como hipótesis pendiente. Con fecha antigua, verifica si la fuente publicó algo más nuevo. En las alertas y trámites, la fecha es parte del dato, no un adorno leg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auditar una afirmación de salud en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Pide la cita y ábre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estudio, una guía, un instrumento oficial. Si cita algo localizable, ábrelo o manda abrirlo: ahí se decide si la cita respalda el texto o sólo lo maquilla. Si no cita nada y sólo cuenta una experiencia, es una anécdota: puede interesar, no fundamentar una dec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auditar una afirmación de salud en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Elige el destino del da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ctuar, archivar con duda o descartar para decidir. Y si la pregunta es sobre tu cuerpo y no sobre información general, el destino es la consulta. Escribe una línea con el veredicto y qué te faltó para saberlo: esa línea es el registro que la lección siguiente usará como materia pri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«la crema que borra las marcas» contra la nota de fotoprot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os dos textos, declarados ficticios salvo la alerta ofici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. Texto uno: publicación de «Lucía Skin», nombre inventado, sin fecha visible, video de su rostro con marcas supuestamente borradas en siete días, crema a la venta por enlace directo. Texto dos: nota fechada de una institución pública sobre radiación solar y piel, que recomienda medidas según el nivel de radiación e invita a consultar el instrumento del que proviene. La pregunta de la persona que compara: «me salieron marcas oscuras este verano, ¿qué hago?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«la crema que borra las marcas» contra la nota de fotoprot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Los cuatro filtros aplicados uno por u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Firma: el texto uno tiene un apodo sin institución; el texto dos, una dependencia identificable. Fin: el enlace de compra delata el del texto uno; el dos publica para prevenir. Fecha: el uno no la muestra; el dos está fechado y su vigencia se puede revisar. Cita: el uno muestra una cara; el dos cita el instrumento y dice dónde localizarlo. Cuatro a cero. Y la cuenta no la hizo el gusto de nadie: la hicieron cuatro comprobaciones que cualquiera puede repet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«la crema que borra las marcas» contra la nota de fotoprot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La decisión que sale del ejerci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n el texto dos se puede actuar: fotoprotección razonada para la temporada, y si las marcas cambian, evolucionan o duelen, consulta. Con el texto uno, lo honesto es archivar con duda: no porque Lucía mienta —puede creer cada palabra—, sino porque no hay manera de comprobar nada. El gasto evitado vale tanto como el dato aprendido: el criterio se ejercita una vez y las compras siguientes ya no se deciden con el coraz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hecklist antes de actuar con un dato de salu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mprobaciones que caben en dos minu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3)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3 de 3)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Que el fin comercial manda: acusa a la competencia y apura la compra con escasez fal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estructura delata el fin: sin firma, con alarma y con enlace de compra con falsa escasez. El tono convencido y la urgencia no son indicios de veracidad; son herramientas de v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segundo filtro: cuando aparece el precio o el enlace, el texto ya eligió bando, aunque suene a conse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1-r01-oa02-fuentes-confiables-de-salud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El uno: autoría institucional, fecha y localizador permiten volver a comprob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ificable no es cierto: es revisable. La alerta puede volver a abrirse y discutirse con base; la anécdota no tiene autor al que preguntar, ni cita que revisar, ni fecha que actualiz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evidencia describe grupos con método localizable; la anécdota describe una persona con condiciones no registr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1-r01-oa02-fuentes-confiables-de-salud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oducción mide presupuesto, no veracidad. El diseño no responde por la firma, la fecha ni la cita: sin esas tres cosas, la página puede ser una tienda con bata de consulto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cuatro filtros —firma, fin, fecha y cita— son independientes de lo cuidado que se vea el mensaj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1-r01-oa02-fuentes-confiables-de-salud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jercicio real de la lección: las instituciones federales mexicanas publican definiciones y alertas con firma y fecha en el dominio oficial, y ahí se puede comprobar lo que la pantalla afirma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lerta de COFEPRIS contra productos engaño (2021) muestra la estructura: firma, fecha, producto y recomendación verifica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1-r01-oa02-fuentes-confiables-de-salud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irma de autoridad sanitaria con fecha → Puede rastrearse y tiene consecuencias ofici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de compra al final del consejo → El fin del texto es vender, aunque informe de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fecha visible en el dato → Hipótesis pendiente: podría estar sustitu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monio de una sola persona → Experiencia real sobre sí misma, no medida para to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señal responde un filtro distinto: origen, fin, vigencia o tipo de respal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1-r01-oa02-fuentes-confiables-de-salud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in · fu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s criterios de origen: firma, fin, fecha y cita. La anécdota es un caso individual sincero; la evidencia describe grupos con un respaldo localiz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uatro filtros aplicables a audio, publicación y tarjeta de mostrador por igu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1-r01-oa02-fuentes-confiables-de-salud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Alerta firmada por la autoridad federal, con fecha y producto → Fuente verific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ota de una institución pública sobre cuidado solar, fechada y con cita → Fuente verific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ocumento oficial de registro preventivo dirigido por grupos de edad → Fuente verific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Video de antes y después sin autor, sin fecha y con enlace de compra → Revisar antes de cre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udio de voz conocida que recomienda una crema «natural» → Revisar antes de cre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adena sin firma que exige reenviarla «para que no te pase» → Revisar antes de cre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verificabilidad depende de la estructura del texto, no del cariño con que lleg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1-r01-oa02-fuentes-confiables-de-salud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o la mujer del video se veía muy convencida, di el consejo por comprob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convicción de quien aparece en el video es tono, no origen. Creer el consejo porque se ve seguro reemplaza los cuatro filtros por una impresión: justo el error que la lección persigu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nvencimiento de la persona no dice nada sobre la comprobación del d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1-r01-oa02-fuentes-confiables-de-salud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Detective de errores» (2 de 2)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bre el último mensaje sobre salud que recibiste esta semana en cualquier grupo de mensajes. Escribe al lado: quién firma, con qué fin se publicó, qué fecha tiene y qué cita. Si dos de las cuatro respuestas quedan en blanco, describe en una línea qué harías distinto la próxima vez que te llegue uno a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para no tragar con el prim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para no tragar con el prim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es son los cuatro criterios de orige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ién firma, con qué fin se publica, qué fecha tiene y qué cita. Se aplican igual al audio familiar, al video de moda y a la tarjeta del mostra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ignifica que un dato sea verific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e alguien más puede volver a comprobarlo: hay autor, fecha y localizador. No significa necesariamente cierto; significa revisable y discutible con b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la anécdota no fundamenta una decis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describe una persona con condiciones no registradas: puede ser sincera y aun así no decir nada de tu caso. La evidencia describe grupos con método localiz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ces con un dato que reprueba dos filtro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rchivar con duda: no comprar, no reenviar, anotar qué faltaba y buscar la fuente que lo complete. Si la pregunta es sobre tu cuerpo, el destino es la consu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Y si un producto ya me causó una reac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uspendes el siguiente uso, guardas envase y etiqueta, buscas valoración profesional y conservas la compra para reportar por los canales oficiales de la autor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1-r01-oa02-fuentes-confiables-de-salud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2)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5)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5)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4 de 5)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5 de 5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8640" r:id="rId1"/>
    <p:sldLayoutId id="2481998641" r:id="rId2"/>
    <p:sldLayoutId id="2481998642" r:id="rId3"/>
    <p:sldLayoutId id="248199864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c6090060a5f4b0d2b4edb9a58ed056fa71c60d0f92a810e1.jpg"/>
  <Relationship Id="rId3" Type="http://schemas.openxmlformats.org/officeDocument/2006/relationships/hyperlink" Target="https://saludyestetica.lumbre.lat/object/sye-c01-r01-oa02-fuentes-confiables-de-salud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c01-r01-oa02-fuentes-confiables-de-salud" TargetMode="External"/>
  <Relationship Id="rId4" Type="http://schemas.openxmlformats.org/officeDocument/2006/relationships/hyperlink" Target="https://saludyestetica.lumbre.lat/object/sye-c01-r01-oa02-fuentes-confiables-de-salud" TargetMode="External"/>
  <Relationship Id="rId5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6.jpg"/>
  <Relationship Id="rId3" Type="http://schemas.openxmlformats.org/officeDocument/2006/relationships/hyperlink" Target="https://saludyestetica.lumbre.lat/object/sye-c01-r01-oa02-fuentes-confiables-de-salud" TargetMode="External"/>
  <Relationship Id="rId4" Type="http://schemas.openxmlformats.org/officeDocument/2006/relationships/hyperlink" Target="https://saludyestetica.lumbre.lat/object/sye-c01-r01-oa02-fuentes-confiables-de-salud" TargetMode="External"/>
  <Relationship Id="rId5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7.jpg"/>
  <Relationship Id="rId3" Type="http://schemas.openxmlformats.org/officeDocument/2006/relationships/hyperlink" Target="https://saludyestetica.lumbre.lat/object/sye-c01-r01-oa02-fuentes-confiables-de-salud" TargetMode="External"/>
  <Relationship Id="rId4" Type="http://schemas.openxmlformats.org/officeDocument/2006/relationships/hyperlink" Target="https://saludyestetica.lumbre.lat/object/sye-c01-r01-oa02-fuentes-confiables-de-salud" TargetMode="External"/>
  <Relationship Id="rId5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hyperlink" Target="https://saludyestetica.lumbre.lat/object/sye-c01-r01-oa02-fuentes-confiables-de-salud" TargetMode="External"/>
  <Relationship Id="rId4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1-r01-oa02-fuentes-confiables-de-salud" TargetMode="External"/>
  <Relationship Id="rId3" Type="http://schemas.openxmlformats.org/officeDocument/2006/relationships/notesSlide" Target="../notesSlides/notesSlide8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sc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u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rv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01-r01-oa02-fuentes-confiables-de-salud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cuatro criterios de origen (quién firma, con qué fin se publica, cuándo se actualizó y qué cita) a dos afirmaciones sobre un mismo tema, decidir cuál es verificable y reproducir la comprobación en una fuente oficial mexican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centrada en el criterio, no en el listado: cómo distinguir información sanitaria confiable de una recomendación de moda, una nota comercial o una cadena de mensajes. El ejercicio central compara dos afirmaciones sobre el mismo tema y decide cuál puede comprobarse, con búsquedas reales en páginas oficiales mexican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uentes confiables · desinformación · publicidad · evidencia · anécdota · COFEPRI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buscar información de salud que sí sirve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8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 que quieren cuidarse y deciden con lo que encuentran en pantallas, y personas que trabajan en servicios de belleza y responden a clientes que llegan con consejos de moda. No requiere conocimientos previos y no habilita para ejercer ninguna profesión sanitari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buscar información de salud que sí sirve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grupo familiar llega un audio sin autor: «no compren la crema esa, tiene algo que daña la piel». En la pantalla, una persona influyente muestra su rostro antes y después de un producto y asegura que «en una semana borra las marcas». En la tienda, una tarjeta impresiona con la foto de una modelo y la frase «resultados de clínica»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buscar información de salud que sí sirve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mensajes, tres tonos, cero firmas comprobables. Esta lección no enseña una lista de páginas para confiar a ciegas: enseña un criterio que funciona igual en la página de una autoridad, en el video de moda y en la cadena que reenvía tu tía. El ejercicio central es incómodo a propósito: dos afirmaciones sobre el mismo tema, lado a lado, y tú decides cuál se puede comprob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spuesta no depende de cuál suene más bonit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blema casi nunca es una mentira: es un dato sin orige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alguien comparte un consejo de salud suele creerlo: el audio del grupo familiar lo grabó una señora mayor que «sólo quiere que no te pase nada», y la publicación del producto la hizo una persona que realmente ve su rostro mejorado. Casi nada de lo que circula es una mentira descarada; lo que falta es el origen. Un dato puede ser cierto y aun así no servir para decidir, si no sabes de dónde salió, si sigue vigente o si se aplica a tu caso. Por eso el criterio útil no es «¿será verdad?», incognoscible desde el teléfono, sino «¿puedo comprobar de dónde viene?», y eso sí se puede responder en dos minutos sin abrir ningún estudi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blema casi nunca es una mentira: es un dato sin orige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origen, el error se paga doble. Primero con dinero: se compra el producto que aparece donde mejor posicionado estaba el anuncio, no donde estaba la mejor opción. Después con salud y con tiempo: se pospone una consulta porque «ya probé lo que dijeron en el video», o se agrava un problema porque el consejo era cierto para otra persona en otras condiciones. La lección entera cabe en una frase operativa: antes de actuar con tu cuerpo o con tu cartera, rastrea el origen del dato; y lo que no se puede rastrear, no se reenvía ni se comp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a mirada: quién firma, y qué peso tiene esa firm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rma es el primer filtro, y hay tres tipos que conviene no mezclar. La firma institucional: una dependencia o agencia pública, con nombre completo, fecha y datos de contacto; sus afirmaciones se pueden rastrear y, cuando advierten de un riesgo, tienen consecuencias oficial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rma profesional con nombre propio: una persona identificable que dice su formación y dónde ejerce; aporta criterio, pero responde a título personal. Y la firma decorativa: un apodo, una voz sin rostro, un «médico que no quiso dar su nombre» o un logotipo de tienda que no es persona ni institució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a mirada: quién firma, y qué peso tiene esa firm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ercera no firma: lo que publica es una opinión sin teléfono al que devolver la pregunta, y sobre un asunto de salud eso ya es un dato, no un detall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aso mexicano real, buscado en la página de la autoridad, enseña la diferencia mejor que cualquier defini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noviembre de 2021 la COFEPRIS, autoridad sanitaria federal, publicó una alerta contra varios productos que se anunciaban con propiedades que no tienen comprobadas; entre ellos uno promocionado con fines relajantes, del que la autoridad señaló su falta de eficacia y recomendó no comprarlo ni consumirlo (F-031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a mirada: quién firma, y qué peso tiene esa firm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8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867025"/>
            <a:ext cx="8115300" cy="17621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867025"/>
            <a:ext cx="38100" cy="17621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do 2026-10-25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15525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, fecha, producto y recomendación claros. Compara esa estructura con el audio que te llegó ayer: ni firma, ni fecha, ni producto identificable. La alerta se puede verificar; el audio no se puede ni discuti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9432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y qué no es esta lec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334327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ción de carácter informativo sobre cómo evaluar fuentes. No enseña qué afirmación médica es correcta, no sustituye la valoración de un profesional sanitario y no dictamina si un producto particular es seguro: enseña dónde y cómo se averigu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a mirada: quién firma, y qué peso tiene esa firm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8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876550"/>
            <a:ext cx="8115300" cy="17526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2876550"/>
            <a:ext cx="38100" cy="17526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alertas cambia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lerta citada es un hecho de 2021, no una lista vigente de productos. Antes de afirmar que algo está prohibido o alertado hoy, hay que reabrir el padrón de alertas de la autoridad sanitaria: la información con fecha caduca, y una lección no puede congelarl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9527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los dos minuto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35280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reenviar o comprar: ¿quién firma?, ¿con qué fin se publica?, ¿qué fecha tiene?, ¿qué cita? Cuatro respuestas rastreables en dos minutos valen más que diez minutos leyendo adjetivo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unda mirada: con qué fin se publica, porque el fin decide qué se cuent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fines dominan la información que circula: educar, informar y vender. Los dos primeros pueden equivocarse, pero su interés está en que aciertes; el tercero tiene interés en que compres, y eso cambia el texto por dentr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33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ensaje comercial no necesita mentir para funcionar: le basta contar la parte que conviene, mostrar el antes y después que favorece, y callar para quién no es apropiado, qué alternativas existen o qué dice la autoridad sobre ese tipo de promes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unda mirada: con qué fin se publica, porque el fin decide qué se cuent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eso conviene leer la estructura, no el tono: ¿aparece un precio?, ¿el consejo termina en un enlace, un código de descuento o un «mándame mensaje para pedirlo»?, ¿la marca del producto aparece antes que el problema? Si dos de las tres responden sí, estás ante publicidad con bata de informa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in también se entrena buscándol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unda mirada: con qué fin se publica, porque el fin decide qué se cuent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 la página de productos cosméticos de la COFEPRIS y observa cómo define la autoridad lo que un cosmético es y hasta dónde llega: sustancias destinadas a las partes superficiales del cuerpo, con fines como limpiar, perfumar o proteger, y queda explicitado que una sustancia destinada a ser ingerida, inhalada,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yectada o implantada no es un cosmético (F-007, consultado 2026-10-25)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unda mirada: con qué fin se publica, porque el fin decide qué se cuent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 de eso aparece en la tarjeta del mostrador, porque a la venta no le sirve. La comparación no es un ejercicio teórico: es la manera de reconocer qué información se publica para que decidas y qué información se publica para que pases por la caj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unda mirada: con qué fin se publica, porque el fin decide qué se cuenta]]></a:t>
            </a:r>
          </a:p>
        </p:txBody>
      </p:sp>
      <p:pic>
        <p:nvPicPr>
          <p:cNvPr id="3" name="" descr="Cuatro miradas antes de creer">
            <a:hlinkClick r:id="rId3" tooltip="Cuatro miradas antes de creer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752600" y="1257300"/>
            <a:ext cx="562927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Un mismo filtro para el audio del grupo, el video de moda y la tarjeta del mostrado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01-r01-oa02-fuentes-confiables-de-salud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rcera y cuarta mirada: la fecha y lo que cit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nsejo de salud sin fecha es una hipótesis: puede seguir siendo correcto o puede estar sustituido, y sin fecha no hay manera de saber en cuál de los dos casos estás. Las recomendaciones cambian cuando aparecen estudios nuevos, cuando la autoridad actualiza sus criterios o cuando el producto mismo reformula su composi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rcera y cuarta mirada: la fecha y lo que cit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entonces día de publicación o de actualización; si no aparece, busca si la fuente cita ediciones o normas con año. Lo mismo vale al revés: una página oficial puede traer un documento fechado hace años, y eso también se dice en el texto, con fecha. La precisión no es un vicio de bibliotecaria: es la diferencia entre actuar con el criterio vigente y actuar con el que ya fue corregi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arto filtro es la cita, y aquí vive la confusión más cara: la anécdota presentada como evidencia. La evidencia describe a grupos de personas con un método que puedes rastrear: un estudio publicado, una guía clínica, una alerta con número y fech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rcera y cuarta mirada: la fecha y lo que cit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nécdota describe a una persona: real, sincera, y sin embargo incapaz de responder por ti, porque su caso tuvo condiciones que nadie registró. «A mí me funcionó» es verdad sobre quien lo dice y nada dice sobre los demás. La prueba rápida: pregunta qué cita el texto. Si cita un instrumento localizable, el dato se puede comprobar y discuti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sólo cita una experiencia, tienes una historia conmovedora y ninguna razón para cambiar tu rutina por ell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rcera y cuarta mirada: la fecha y lo que ci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frecuentes en pantalla y la primera verificación que les corresponde. La tabla no califica la verdad del dato: dice por dónde empezar a comprobarl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8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95600"/>
        </p:xfrm>
        <a:graphic>
          <a:graphicData uri="http://schemas.openxmlformats.org/drawingml/2006/table">
            <a:tbl>
              <a:tblPr firstRow="1" bandRow="1"/>
              <a:tblGrid>
                <a:gridCol w="2514600"/>
                <a:gridCol w="2609850"/>
                <a:gridCol w="29908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la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imera verific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audio sin autor que desaconseja o recomienda una crema para las manch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adie firma, hay producto y hay urgencia: la alarma la puso quien ven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uscar la marca y el producto en las alertas publicadas por la autoridad sanitaria fede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video de antes y después que promete marcas borradas en una sem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experiencia verdadera sobre una persona, convertida en promesa para to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uscar qué dicen las instituciones sobre ese tipo de promesa; una cara no es un estud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8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2514600"/>
                <a:gridCol w="2609850"/>
                <a:gridCol w="29908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la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imera verific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página de dominio institucional con acciones preventivas por e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rmada por una dependencia con fines de registro y segu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irmar dependencia, fecha y ámbito: federal, estatal o municip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nota que mezcla información y enlace de comp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fin comercial decide qué se cuenta y qué se omi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parar el dato del anuncio y buscar el mismo dato fuera de la tie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8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95600"/>
        </p:xfrm>
        <a:graphic>
          <a:graphicData uri="http://schemas.openxmlformats.org/drawingml/2006/table">
            <a:tbl>
              <a:tblPr firstRow="1" bandRow="1"/>
              <a:tblGrid>
                <a:gridCol w="2514600"/>
                <a:gridCol w="2609850"/>
                <a:gridCol w="29908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la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imera verific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riesgo sanitario afirmado sin 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 riesgos cambian: lo cierto ayer puede estar sustitu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abrir la lista de alertas vigente de la autoridad antes de dar el dato por act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cadena que pide reenviar «para que no te pase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orden de propagar sustituye a la fuente: no hay firma, ni fecha, ni c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ificar si alguna autoridad publicó algo comparable; si no, no reenvi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jercicio central: dos afirmaciones sobre el mismo tem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 lado a lado dos textos que responden la misma pregunta: «¿qué hacer con las marcas oscuras en la piel dejadas por el sol?». El primero es una publicación de creadora de contenido: muestra su rostro, promete marcas «borradas» en una semana con una crema de compra directa, no tiene fecha visible, no firma con nombre propio y su enlace lleva a una tien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gundo es una nota de fotoprotección de una institución pública: explica el efecto de la radiación sobre la piel, recomienda medidas según el nivel de radiación, cita el instrumento del que proviene y está fechada. Aplica los cuatro filtros uno por un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jercicio central: dos afirmaciones sobre el mismo tem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 el primero obtiene cuatro ceros —sin firma comprobable, con fin de venta, sin fecha, sin cita—, el segundo responde en los cuatro casilleros, y aunque a ti no te guste el tono del segundo, sólo uno es verificabl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ble no significa necesariamente cierto: significa que alguien más puede volver a revisar el dato, discrepar con base y corregirlo. Esa es la diferencia que esta lección te pide memorizar con el cuerpo. La afirmación de la publicación no se puede ni discutir: no hay autor al que preguntar, no hay fecha que actualizar, no hay cita que revisar. Sólo queda creerla o ignorarl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jercicio central: dos afirmaciones sobre el mismo tem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a nota institucional puedes discrepar con fundamento: pedirle a la fuente que te muestre el instrumento. Y si te falta práctica para localizar instituciones mexicanas, empieza por dos direcciones que firmas en español: gob.mx, donde publican la Secretaría de Salud y sus organismos, y las páginas federales de la COFEPRIS en ese mismo domin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una lista cerrada: es el punto desde el que se aprende a busca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jercicio central: dos afirmaciones sobre el mismo tema]]></a:t>
            </a:r>
          </a:p>
        </p:txBody>
      </p:sp>
      <p:pic>
        <p:nvPicPr>
          <p:cNvPr id="3" name="" descr="Tres firmas, tres pesos distintos">
            <a:hlinkClick r:id="rId3" tooltip="Tres firmas, tres pesos distinto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533525" y="1257300"/>
            <a:ext cx="60674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 que cada tipo de firma puede afirmar y cómo comprobarl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01-r01-oa02-fuentes-confiables-de-salud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r con el dato una vez auditado: la regla de los tres destino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r no termina en un veredicto abstracto; termina en una acción concreta. Cada dato que pasa los cuatro filtros va a uno de tres destinos. Se actúa, cuando proviene de una fuente con firma, es vigente, cita su instrumento y se aplica a tu situación: por ejemplo, una indicación de fotoprotección de una institución pública para el clima y la temporada en que viv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r con el dato una vez auditado: la regla de los tres destino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rchiva con duda, cuando pasa dos o tres filtros pero le falta alguno: no se compra de prisa, se anota qué faltaba y se busca la fuente que lo complete. Y se descarta para decidir, aunque se puede leer por interés: las anécdotas y las publicidades viven aquí. El error no es leerlas; el error es actuar con ellas como si fueran la primera categorí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r con el dato una vez auditado: la regla de los tres destino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 cuarto destino que la pantalla casi nunca ofrece: la consulta. Los cuatro filtros sirven para ordenar información general, pero ningún criterio de origen resuelve un asunto personal: un cambio que persiste en tu piel, una reacción a un producto que ya usas, una duda sobre algo que te recetaro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 la respuesta buena no está en ninguna página, ni siquiera en la más oficial, porque le falta lo que sólo la valoración presencial tiene: explorarte a ti. La siguiente lección del curso trata precisamente de cómo llegar a esa consulta con información úti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r con el dato una vez auditado: la regla de los tres destino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si el producto ya te causó una reacción, el procedimiento es simple: suspende su uso, guarda el envase y la etiqueta, busca valoración profesional y repórtalo por los canales oficiales de la autoridad sanitari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r con el dato una vez auditado: la regla de los tres destinos · Procedimiento: auditar una afirmación de salud en seis pasos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ribe la afirmación pela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 el tono y los adjetivos y deja la proposición verificable: «la crema X borra marcas en una semana» es una afirmación; «maravillosa, me encantó, pruébenla» no lo es. Si al pelarla no queda ninguna afirmación comprobable, el mensaje era entusiasmo, no informació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r con el dato una vez auditado: la regla de los tres destinos · Procedimiento: auditar una afirmación de salud en seis pasos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sca la firma comple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 de dependencia o de persona, institución, cómo contactarla. Una firma institucional se comprueba en el dominio oficial público; una persona identificable puede ser buscada y preguntada. Si sólo hay un apodo o un logotipo, el filtro uno ya está reprobado: anótalo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r con el dato una vez auditado: la regla de los tres destinos · Procedimiento: auditar una afirmación de salud en seis pasos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tecta el fi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el precio escondido: enlaces de compra, códigos de descuento, «escríbeme para pedirlo», la marca nombrada antes del problema. Un texto puede informar y vender a la vez; lo prohibido es fingir que sólo informa. Si hay doble fin, separa con lápiz la parte informacional de la parte de vent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r con el dato una vez auditado: la regla de los tres destinos · Procedimiento: auditar una afirmación de salud en seis pasos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astrea la fech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ción, última actualización o año del documento. Sin fecha, trátalo como hipótesis pendiente. Con fecha antigua, verifica si la fuente publicó algo más nuevo. En las alertas y trámites, la fecha es parte del dato, no un adorno legal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r con el dato una vez auditado: la regla de los tres destinos · Procedimiento: auditar una afirmación de salud en seis pasos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de la cita y ábrel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studio, una guía, un instrumento oficial. Si cita algo localizable, ábrelo o manda abrirlo: ahí se decide si la cita respalda el texto o sólo lo maquilla. Si no cita nada y sólo cuenta una experiencia, es una anécdota: puede interesar, no fundamentar una decisió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r con el dato una vez auditado: la regla de los tres destinos · Procedimiento: auditar una afirmación de salud en seis pasos · Paso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ige el destino del da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r, archivar con duda o descartar para decidir. Y si la pregunta es sobre tu cuerpo y no sobre información general, el destino es la consulta. Escribe una línea con el veredicto y qué te faltó para saberlo: esa línea es el registro que la lección siguiente usará como materia prim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r con el dato una vez auditado: la regla de los tres destinos · Caso trabajado: «la crema que borra las marcas» contra la nota de fotoprotección · Paso 1 de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os textos, declarados ficticios salvo la alerta ofici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Texto uno: publicación de «Lucía Skin», nombre inventado, sin fecha visible, video de su rostro con marcas supuestamente borradas en siete días, crema a la venta por enlace directo. Texto dos: nota fechada de una institución pública sobre radiación solar y piel, que recomienda medidas según el nivel de radiación e invita a consultar el instrumento del que proviene. La pregunta de la persona que compara: «me salieron marcas oscuras este verano, ¿qué hago?»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r con el dato una vez auditado: la regla de los tres destinos · Caso trabajado: «la crema que borra las marcas» contra la nota de fotoprotección · Paso 2 de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filtros aplicados uno por u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: el texto uno tiene un apodo sin institución; el texto dos, una dependencia identificable. Fin: el enlace de compra delata el del texto uno; el dos publica para prevenir. Fecha: el uno no la muestra; el dos está fechado y su vigencia se puede revisar. Cita: el uno muestra una cara; el dos cita el instrumento y dice dónde localizarlo. Cuatro a cero. Y la cuenta no la hizo el gusto de nadie: la hicieron cuatro comprobaciones que cualquiera puede repetir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r con el dato una vez auditado: la regla de los tres destinos · Caso trabajado: «la crema que borra las marcas» contra la nota de fotoprotección · Paso 3 de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cisión que sale del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l texto dos se puede actuar: fotoprotección razonada para la temporada, y si las marcas cambian, evolucionan o duelen, consulta. Con el texto uno, lo honesto es archivar con duda: no porque Lucía mienta —puede creer cada palabra—, sino porque no hay manera de comprobar nada. El gasto evitado vale tanto como el dato aprendido: el criterio se ejercita una vez y las compras siguientes ya no se deciden con el corazón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r con el dato una vez auditado: la regla de los tres destinos]]></a:t>
            </a:r>
          </a:p>
        </p:txBody>
      </p:sp>
      <p:pic>
        <p:nvPicPr>
          <p:cNvPr id="3" name="" descr="Checklist antes de actuar con un dato de salud">
            <a:hlinkClick r:id="rId3" tooltip="Checklist antes de actuar con un dato de salud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mprobaciones que caben en dos minuto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01-r01-oa02-fuentes-confiables-de-salud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 alcance con autoridad. Que alguien tenga cien mil seguidores no lo vuelve fuente: el número mide popularidad, no mide comprobación alguna. La autoridad que pesa en salud es la que firma, se puede localizar y responde por lo dich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r la producción como prueba. El video bien editado, la página con fotos caras y el empaque impecable son indicios de presupuesto, no de veracidad. Un mal criterio de lectura es pagar la estética del mensaje y no el origen del dato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r una anécdota como evidencia. «A mí me funcionó» describe a una persona, en sus condiciones, sin registro de lo demás: puede ser cierto y aun así no decir nada de tu caso. La evidencia se refiere a grupos con un método localizable; la anécdota, 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337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9337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r antes de verificar con el cuerpo o con la cartera. Comprar por prisa, suspender un tratamiento indicado o reenviar la alarma sin comprobar: tres formas de convertir un dato sin origen en una decisión con consecuencias. El costo casi siempre llega después del entusiasmo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nadie firma con nombre o institución comprobable, el dato no se reenvía y no se compra con é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consejo termina en un enlace de compra, es publicidad con información dentro: separa ambas cosas antes de decidi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no hay fecha ni manera de verificar vigencia, trátalo como hipótesis, no como criterio vigent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cita un estudio, guía o instrumento localizable, se puede comprobar y discutir; si sólo cita una experiencia, no fundamenta decisione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8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200275"/>
            <a:ext cx="8115300" cy="2428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200275"/>
            <a:ext cx="38100" cy="2428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regunta es sobre tu cuerpo, un producto que ya usas o algo que te indicaron, la respuesta no está en una pantalla: toca consul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7647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2676525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producto te causó una reacción —una molestia que aparece tras usarlo, un cambio en la piel que crece o no cede— suspende el siguiente uso, guarda el envase y la etiqueta tal como están y busca valoración profesional; conserva también la factura o el enlace de compra, porque sirven para reportar el caso por los canales oficiales de la autoridad sanitari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8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no clasifica urgencias ni interpreta reacciones: para un riesgo de peligro inmediato se acude al servicio de emergenci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16217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rabajas atendiendo clientes y una clienta reporta una reacción, el procedimiento del establecimiento —a qué distancia se sienta, quién la acompaña, cómo se levanta el reporte— es configurable por cada establecimiento conforme a su protocolo interno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udio sin autor recomienda una crema «porque tiene algo natural que daña el hígado» y remata: «cómprenla por mi enlace antes de que se agote». ¿Qué revela el mensaj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l fin comercial manda: acusa a la competencia y apura la compra con escasez fals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la persona se preocupa de verdad por el hígado de quien escuch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el producto es mejor porque el audio suena convencido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la urgencia significa que el dato es reciente y vigente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textos responden la misma pregunta sobre marcas en la piel. El uno firma una alerta de autoridad, con fecha y producto identificable. El dos cuenta que a una creadora «le funcionó» una crema. ¿Cuál es verificable y por qué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uno: autoría institucional, fecha y localizador permiten volver a comprobar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dos: la experiencia personal es prueba directa sobre el producto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s dos por igual, porque verificable significa cier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inguno: ningún dato de salud puede comprobarse por una persona común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ágina bien diseñada, con fotos profesionales y un nombre bonito, es señal suficiente de que su información de salud es confia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 la definición y las alertas de un producto en la página oficial de la autoridad sanitaria es una forma correcta de aplicar el criterio de orig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señal con lo que realmente te dice sobre el texto que la tra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Firma de autoridad sanitaria con fech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nlace de compra al final del consej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Ninguna fecha visible en el da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estimonio de una sola person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fin del texto es vender, aunque informe de paso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Hipótesis pendiente: podría estar sustitui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xperiencia real sobre sí misma, no medida para tod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uede rastrearse y tiene consecuencias oficiales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confiar en un consejo de salud conviene mirar quién lo firma, con qué ___ se publica y qué ___ cita. Una anécdota cuenta un caso; la evidencia describe grupos con un método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texto según qué hacer con él antes de decid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uente verificabl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visar antes de cree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Alerta firmada por la autoridad federal, con fecha y produc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ota de una institución pública sobre cuidado solar, fechada y con cita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ocumento oficial de registro preventivo dirigido por grupos de e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Video de antes y después sin autor, sin fecha y con enlace de comp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udio de voz conocida que recomienda una crema «natural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33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adena sin firma que exige reenviarla «para que no te pase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95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lectora cuenta cómo evaluó una publicación sobre una crema. Marca la línea donde aplicó mal el crite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Busqué quién firmaba la publicación y encontré una marca, no una institu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visé la fecha: el texto estaba escrito tres años antes y no lo habían actuali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la mujer del video se veía muy convencida, di el consejo por comprobado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Busqué si el texto mencionaba algún estudio o documento ofici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811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omparé con la página de la autoridad sanitaria antes de comprar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01-r01-oa02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01-r01-oa02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01-r01-oa02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01-r01-oa02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c01-r01-oa02-ex0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c01-r01-oa02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c01-r01-oa02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c01-r01-oa02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Aplicas los cuatro criterios de origen, comparas dos afirmaciones y sabes cuál es verifica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62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matriz de las tres firmas y el procedimiento de seis pasos; vuelve a clasificar los textos del ejercicio de ordenar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 el último mensaje sobre salud que recibiste esta semana en cualquier grupo de mensajes. Escribe al lado: quién firma, con qué fin se publicó, qué fecha tiene y qué cita. Si dos de las cuatro respuestas quedan en blanco, describe en una línea qué harías distinto la próxima vez que te llegue uno así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para no tragar con el prime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8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47975"/>
        </p:xfrm>
        <a:graphic>
          <a:graphicData uri="http://schemas.openxmlformats.org/drawingml/2006/table">
            <a:tbl>
              <a:tblPr firstRow="1" bandRow="1"/>
              <a:tblGrid>
                <a:gridCol w="2809875"/>
                <a:gridCol w="53054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rma institucio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pendencia con fecha y datos: se puede rastre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lace de comp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fin del texto es vender, aunque informe de p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 sin 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ipótesis pendiente: podría estar sustitu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écdo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caso sincero que no mide a los demá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ific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able por cualquiera: firma, fecha y cita rastrea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para no tragar con el primero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01-r01-oa02-fuentes-confiables-de-salud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 filtro rápido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os cuatro criterios de origen?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 filtro rápido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 firma, con qué fin se publica, qué fecha tiene y qué cita. Se aplican igual al audio familiar, al video de moda y a la tarjeta del mostrador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 filtro rápido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ignifica que un dato sea verificable?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 filtro rápido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alguien más puede volver a comprobarlo: hay autor, fecha y localizador. No significa necesariamente cierto; significa revisable y discutible con base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 filtro rápido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la anécdota no fundamenta una decisión?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 filtro rápido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describe una persona con condiciones no registradas: puede ser sincera y aun así no decir nada de tu caso. La evidencia describe grupos con método localizable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 filtro rápido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s con un dato que reprueba dos filtros?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 filtro rápido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ar con duda: no comprar, no reenviar, anotar qué faltaba y buscar la fuente que lo complete. Si la pregunta es sobre tu cuerpo, el destino es la consulta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 filtro rápido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Y si un producto ya me causó una reacción?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 filtro rápido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pendes el siguiente uso, guardas envase y etiqueta, buscas valoración profesional y conservas la compra para reportar por los canales oficiales de la autoridad.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lección puede enseñarte cada dato de salud del mundo; sí puede enseñarte a saber dónde vive un dato confiable. Aplica los cuatro filtros —quién firma, con qué fin se publica, qué fecha tiene, qué cita— y la pantalla se ordena sola: las instituciones permiten verificar, las tiendas invitan a comprar y las anécdotas conmueven sin responder por ti.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ble no es sinónimo de cierto: es sinónimo de revisable, y sólo lo revisable admite corrección, desacuerdo y discusión informada. Guarda el par de afirmaciones que comparaste en el ejercicio central: en la siguiente lección aprenderás qué hacer cuando la respuesta buena no está en ninguna página, sino en una consulta preparada con lo que tú ya registraste.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31 · COFEPRIS. Alertas sanitarias contra cinco productos engaño (publicación del 24 de noviembre de 2021) · https://www.gob.mx/cofepris/es/articulos/cofepris-emite-alertas-sanitarias-contra-cinco-productos-engano · consulta: 2026-10-25 · alcance: Alcance federal, México: acto de autoridad sanitaria contra productos que se promocionaban con propiedades no comprobadas. La lista de alertas cambia: reabrir el padrón antes de citar productos como alertados hoy.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07 · COFEPRIS. Página de programa Productos cosméticos · https://www.gob.mx/cofepris/acciones-y-programas/productos-cosmeticos-404020 · consulta: 2026-10-25 · alcance: Alcance federal, México: la autoridad reproduce la definición legal de cosmético y qué queda excluido de ella. No sustituye la lectura del texto legal citado en FUENTES-VERIFICADAS.md.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GOB-CARTILLA · ¿Para qué sirve la Cartilla Nacional de Salud?, Secretaría de Salud, Gobierno de México · https://www.gob.mx/salud/articulos/para-que-sirve-la-cartilla-nacional-de-salud · consulta: 2026-10-25 · alcance: Alcance federal: documento oficial gratuito de registro preventivo por grupos de edad. La oferta concreta depende de la institución y de la entidad federativa.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CASA-ALCANCE · Regla editorial de la casa: capas A, B y C · consulta: 2026-10-25 · alcance: Buena práctica general (A), requisito mexicano con fuente vigente verificada en sesión (B) y práctica configurable por cada establecimiento (C). Los criterios de esta lección son A; las afirmaciones mexicanas citadas son B con fuente abierta hoy.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1-r01-oa02-fuentes-confiables-de-salud"/>
              </a:rPr>
              <a:t><![CDATA[Dónde buscar información de salud que sí sir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Borrador editorial de la casa con fuentes verificadas en sesión. Revisión editorial: sí, 2026-10-25. Revisión por un profesional sanitario: no realizada, pendiente antes de tratar cualquier afirmación clínica. La afirmación general sobre comprobación de la publicidad sanitaria quedó fuera por no poder verificarse su texto legal en esta sesión. Material formativo: no habilita para ejercer una profesión sanitaria y no sustituye una consul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2026-10-26T02:39:27Z</dcterms:created>
  <dcterms:modified xsi:type="dcterms:W3CDTF">2026-10-26T02:39:27Z</dcterms:modified>
  <dc:title>Dónde buscar información de salud que sí sirve</dc:title>
  <dc:description>Presentación editable del OA «Dónde buscar información de salud que sí sirve». Enlace: https://saludyestetica.lumbre.lat/object/sye-c01-r01-oa02-fuentes-confiables-de-salud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