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ud y apariencia: dos cosas que se rozan y no son la mis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la definición internacional y qué se entiende mal»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lanos que se rozan y no se sustituyen»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lanos que se rozan y no se sustituyen»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lanos que se rozan y no se sustituyen»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apariencia sí es información útil»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espejo a la decisión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bservar, clasificar, registrar y elegir a quié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apariencia no es un asunto de salud»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lacionan, en los dos sentidos»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lacionan, en los dos sentidos»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lano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ién responde qué, sin invadir el terreno d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para decidir sin autodiagnóstic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leer tu propio caso sin diagnost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hecho, no la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ínea con qué observaste, dónde y desde cuándo. «Mancha en mejilla derecha, notada en septiembre, no pica» sirve. «Tengo la piel arruinada» no sirve para nada y no se puede compa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leer tu propio caso sin diagnost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grega el contexto que cambia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eño, alimentación, sol, nuevos productos, medicamentos que ya tomas por indicación, embarazo o lactancia, enfermedades ya diagnosticadas. No hace falta que suenen relacionadas: el contexto se registra porque ordena la conversac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leer tu propio caso sin diagnost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lasifica en uno de los tres pl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uncionamiento, diagnóstico o apariencia. Si dudas entre dos, quédate con el de diagnóstico y prepara la consulta. El error caro es tratar como asunto de apariencia lo que un profesional tendría que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leer tu propio caso sin diagnost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la acción que corresponde al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funcionamiento: sostener hábitos y observar. En apariencia: decidir con gusto y presupuesto. En diagnóstico: consultar. Ninguna de las tres acciones se sustituye con las otras dos, aunque el producto que vendes diga lo cont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leer tu propio caso sin diagnost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on un criterio de seguimiento ho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qué te haría cambiar de decisión: que persista más allá de lo que planeaste, que aparezca otro síntoma, que duela. Escríbelo. Sin ese criterio, la observación se vuelve ansiedad co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leer tu propio caso sin diagnost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epara la consulta con lo que ya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la hoja: hecho, contexto, clasificación, lo que probaste y tu pregunta concreta. Termina preguntando qué esperar y cuándo volver. Salir con dos preguntas sin contestar es peor que no haber preparad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semanas de «cara can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ía, nombre inventado, treinta y cuatro años, trabaja en turno nocturno desde hace dos meses. Trae dos preguntas: «tengo mal la piel» y «me veo cansada». Compra un sérum porque una publicación aseguraba que ese era el problema de su rostro. El gasto y el resultado no coinc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semanas de «cara can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separan los pl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el hecho aparecen tres datos que la compra no tomó en cuenta: cambió el turno, duerme menos horas seguidas y aumentó la exposición a luz de pantalla en la madrugada. El funcionamiento explica mejor lo observado que la falta de un producto. María deja el sérum, sostiene el descanso y registra la fecha de cad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semanas de «cara can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queda y qué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sostener el descanso, la sensación de cansancio mejora y la piel se siente menos tirante: la lectura era de funcionamiento. Si en lugar de eso apareciera un cambio que persiste, que duele o que se acompaña de otros síntomas, el plano cambia y la acción también: hoja en mano, a consulta. La lección no decide por María; le da un orden para no gastar en la dirección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decidir por la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gastos y su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ada sobre su salud: el aspecto no descarta un problema diagnost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stitución de la OMS define la salud como algo más que la ausencia de enfermedad, y el aspecto no es un medidor. Verse bien no acredita funcionamiento ni descarta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adoptada el 22 de julio de 1946: bienestar físico, mental y social, y no solamente ausencia de af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lunar que cambió de forma y de color en poc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mbio que evoluciona rápido pertenece al plano de diagnóstico: lo resuelve quien explora, no quien vende. Las demás son decisiones de apariencia o de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ñal que persiste o evoluciona: registro y valoración profesional, no interpretación por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iertas prácticas sostenidas se notan en el aspecto, pero no hay garantía de resultado y dos personas que hacen lo mismo pueden envejecer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lación entre cuidado y apariencia no es una promes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uede haber reacción a un producto, quemadura o infección por una herramienta mal tratada. Por eso las preguntas de higiene y límites van antes de ag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pariencia es un terreno donde también se juegan riesgos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rmir poco varias noches → Funcionamiento: sostener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cambio que duele y no cierra → Diagnóstic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gustarme mi nariz → Apariencia: decis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servicio sin protocolo de higiene → Riesgo: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lano admite una pregunta distinta y tiene su propi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ltura ·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pariencia mezcla información del cuerpo con cultura y preferencia; el diagnóstico corresponde a un profesional sanitario, no a la observación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planos: funcionamiento, diagnóstico y percepción social del asp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ostener horas de sueño constantes → Fun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levar un lunar cambiante a valoración →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biar el tono de base por gusto →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gistrar qué producto se aplicó y cuándo → Fun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r qué esperar en la consulta →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cidir un presupuesto mensual de cuidado →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tuar en el plano equivocado es la fuente del gasto in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e veo bien, no hace falta que asista a mi revisión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sar el buen aspecto como motivo para saltarse una revisión es el cruce exacto que esta lección intenta evitar: el aspecto no mide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se bien no acredita funcionamiento ni descarta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1-salud-y-aparienc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n una frase qué te preocupa de tu aspecto hoy. Debajo, responde: es funcionamiento, diagnóstico o apariencia. Si te costó trabajo clasificarlo, eso ya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nfundir los pl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nfundir los pl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consecuencias tiene la definición de salud de la O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puede vivir enfermo y verse bien, y que verse bien no acredita funcionamiento. Ninguna decisión de peso se toma mirando el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apariencia es información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un cambio persiste semanas, evoluciona, aparece con otros síntomas, duele o no cierra. En esos casos se registra y se lleva a consulta, no se interpreta con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cuándo no es un asunt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 preferencia: un gusto, un tono, una tendencia o una imagen que viste muchas veces. Se decide con criterio y presupuesto, sin buscar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de salud se hacen a un servicio est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va a tocar y con qué, qué higiene se usa, qué puede salir mal y qué se hace si sale mal. Sin respuesta clara, se pospon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1-salud-y-aparienc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5348" r:id="rId1"/>
    <p:sldLayoutId id="2481995349" r:id="rId2"/>
    <p:sldLayoutId id="2481995350" r:id="rId3"/>
    <p:sldLayoutId id="24819953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00a55a23f13ba8cb1960f50f2a4c253416a8742ab5096711.jpg"/>
  <Relationship Id="rId3" Type="http://schemas.openxmlformats.org/officeDocument/2006/relationships/hyperlink" Target="https://saludyestetica.lumbre.lat/object/sye-c01-r01-oa01-salud-y-aparienc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1-r01-oa01-salud-y-apariencia" TargetMode="External"/>
  <Relationship Id="rId4" Type="http://schemas.openxmlformats.org/officeDocument/2006/relationships/hyperlink" Target="https://saludyestetica.lumbre.lat/object/sye-c01-r01-oa01-salud-y-aparienci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1-r01-oa01-salud-y-apariencia" TargetMode="External"/>
  <Relationship Id="rId4" Type="http://schemas.openxmlformats.org/officeDocument/2006/relationships/hyperlink" Target="https://saludyestetica.lumbre.lat/object/sye-c01-r01-oa01-salud-y-aparienci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1-r01-oa01-salud-y-apariencia" TargetMode="External"/>
  <Relationship Id="rId4" Type="http://schemas.openxmlformats.org/officeDocument/2006/relationships/hyperlink" Target="https://saludyestetica.lumbre.lat/object/sye-c01-r01-oa01-salud-y-aparienci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hyperlink" Target="https://saludyestetica.lumbre.lat/object/sye-c01-r01-oa01-salud-y-aparienci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1-salud-y-aparienci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u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ari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oz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s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1-r01-oa01-salud-y-aparienc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salud de apariencia en un caso propio, identificar cuándo un cambio en el aspecto merece consulta y explicar con palabras propias qué puede aportar el autocuidado y qué n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introductoria que separa tres planos que suelen mezclarse: el funcionamiento del cuerpo, el diagnóstico de una enfermedad y la apariencia como percepción social. Termina con tres preguntas para decidir sin autodiagnóst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cuidado · apariencia · prevención · consulta · m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ud y apariencia: dos cosas que se rozan y no son la mis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quiere decidir sobre su propio cuidado sin dejarse llevar por lo que ve en el espejo o en la pantalla. No requiere conocimientos previos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ud y apariencia: dos cosas que se rozan y no son la mis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llega a un salón de belleza y pide «algo para quitarme las ojeras, es que no me veo bien». Otra persona se manda un mensaje privado porque salió mal en una foto y está segura de que algo le pasa. Y un tercero pospone su revisión anual porque se ve y se siente fuerte. Los tres están usando la apariencia como si fuera un termómetro. A veces la apariencia da información real; a veces sólo devuelve el cansancio, la iluminación de la foto o lo que la moda considera aceptable. Esta lección no enseña a leer el cuerpo para diagnosticarse: enseña a separar las preguntas para que cada una tenga la respuesta que le correspon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definición internacional y qué se entiende m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de la Organización Mundial de la Salud, adoptada el 22 de julio de 1946, define la salud como «un estado de completo bienestar físico, mental y social, y no solamente la ausencia de afecciones o enfermedades». La frase aparece citada en folletos y casi nunca se lleva hasta sus consecuencia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onsecuencia es incómoda: una persona puede vivir con una enfermedad diagnosticada y tener un aspecto excelente. La segunda incomoda más: verse bien, verse delgada o verse descansada no acredita que algo funci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definición internacional y qué se entiende m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ninguno de los dos casos la superficie es un medidor, y por eso nadie debería tomar decisiones de salud mirándose sólo al espejo.]]></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malinterpreta la parte del bienestar social y mental como si fuera una meta estética. No lo es. Que la definición amplíe el terreno significa que preocupan cosas como el descanso, el hambre, la soledad o el estrés, no que la salud se parezca a una fotografía aceptable. La confusión tiene costo: se gasta dinero y tiempo en parecer sana en lugar de hacer las pocas cosas que sí sostienen el funcionamiento del cuer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lanos que se rozan y no se sustituy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tener tres casilleros separados. El primero es el funcionamiento: cómo duerme, come, mueve y recupera el cuerpo; ahí viven los hábitos, y es el casillero donde más se puede aportar sin receta. El segundo es el de lo diagnosticado: un criterio clínico que pone nombre a un problema y decide tratamiento; ahí decide un profesional sanitario con exploración y estudios, no quien mira una imagen. El tercero es la apariencia: cómo se percibe el cuerpo, y en ese tercer casillero entra tanto información del cuerpo como cultura, tendencia y preferencia perso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lanos que se rozan y no se sustituy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os enojos aparecen cuando alguien toma un dato de un casillero y lo usa para responder en otro. Un cambio de color en la piel es información del funcionamiento; decidir si es un problema estético o clínico corresponde a la consulta. Y que un procedimiento cambie la apariencia no dice nada, por sí solo, sobre el funcionamiento. Separar los planos no es un tecnicismo: cambia lo que se pregunta, a quién se lo pregunta y qué respuesta acepta como sufic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lanos que se rozan y no se sustituy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y de carácter informativo. No diagnostica, no indica tratamientos y no sustituye una consulta con un profesional sanitario. Sirve para ordenar la información que una persona ya tiene y para preparar mejor es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adie diagnostica por fot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 una aplicación, ni el vendedor de un mostrador, ni una lección en línea. Un cambio que persiste, que aparece con otros síntomas o que duele se lleva a valorar; no se interpreta buscando imágenes parecidas en intern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lanos que se rozan y no se sustituy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sin adjetiv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o de agendar, escribe qué te preocupa en una frase que un profesional pueda entender sin ver tu rostro. Si la frase sale de una publicación y no de tu cuerpo, ya sabes a quién hacerle ca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apariencia sí es información úti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la gente suele leer bien y que conviene no regatear: un cambio que persiste semanas en vez de días, algo que aparece junto con otros síntomas, una herida que no termina de cerrarse, un lunar que cambia de forma o de color, una caída de cabello distinta de la caída del recambio normal, o una molestia que despierta por la noche. En todos esos casos la apariencia está avisando de algo que merece valoración profesional. La lección no dice qué significa cada señal: eso lo decide quien explora. Dice que esas situaciones no se resuelven con la opinión de internet ni con el producto que promete arreglarl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apariencia sí es información úti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me observo y me preocupa» y «me observo y tomo nota» es enorme. Observarse con criterio quiere decir registrar qué cambió, desde cuándo, con qué más coincidió y qué se hizo ya. Ese registro, escrito en una hoja, es la mejor materia prima de una consulta: ahorra tiempo, evita reprocesos y ayuda a que la valoración se apoye en datos y no en la impresión del momento. Quien llega sin registro suele salir de la consulta con más dudas de las que tra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apariencia sí es información útil]]></a:t>
            </a:r>
          </a:p>
        </p:txBody>
      </p:sp>
      <p:pic>
        <p:nvPicPr>
          <p:cNvPr id="3" name="" descr="Del espejo a la decisión en cuatro pasos">
            <a:hlinkClick r:id="rId3" tooltip="Del espejo a la decisión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bservar, clasificar, registrar y elegir a quién pregu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1-salud-y-aparienci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apariencia no es un asunto de salu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as de las cosas que incomodan no son un problema sanitario: un corte de cabello que no gustó, un tono de base que no corresponde, la textura natural de la piel del brazo, el vello del mentón en una persona sana, o un cuerpo que no coincide con la imagen que circula en redes. Nada de eso se arregla con una consulta médica y casi nada se arregla con dinero. Son decisiones de preferencia, y tenerlas no es una debilidad: la estética acompaña la identidad y la vida social, y la definición de la OMS incluye el bienes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apariencia no es un asunto de salu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conviene vigilar es el origen de la incomodidad. Si el deseo de cambiar algo aparece después de ver muchas imágenes de otras personas, si crece conforme pasan los meses o si ocupa tiempo y dinero que se le quitan a dormir, comer o trabajar, entonces la pregunta ya no es sólo de apariencia. Vale la pena decirlo con claridad: esta lección no intenta convencer a nadie de que se vea natural, ni de que se acepte. Intenta que la decisión se tome sabiendo qué tipo de insatisfacción se tiene dela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apariencia no es un asunto de salu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a qué plano pertenecen. La última columna no es un consejo clínico: dice dónde se resuelve la du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857500"/>
                <a:gridCol w="2000250"/>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o que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jeras después de dormir poco varias noch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o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el descanso y observar si cambia; no comprar por l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lunar que creció y cambió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valoración profesional; no interpretar con imág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gusta el tono de mi piel en invi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propia: fotoprotección y maquillaje si quieres; sin promesa de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857500"/>
                <a:gridCol w="2000250"/>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o que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quedad que arde al aplicar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onamiento y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lo que arde, registrar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veo «hinchada» y quiero un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iencia con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de higiene y límites antes de agendar; posponer si no ha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ída de cabello que dura muchas semanas y se acompaña de cans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el registro a la consulta; no automedicarse con vitam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lacionan, en los dos senti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lación corre en ambos sentidos y nunca en línea recta. Ciertas prácticas de cuidado sostenidas se notan en el aspecto: fotoprotección habitual, dormir suficiente, no fumar, alimentación variad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la relación no es una garantía ni una promesa de resultado: dos personas que hacen lo mismo pueden envejecer distinto, y ninguna rutina de autocuidado sostiene lo que no le corresponde soste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lacionan, en los dos senti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otro lado, un servicio estético puede afectar el cuerpo sin que nadie lo haya pedido: una reacción a un producto, una quemadura, una infección por herramienta mal tratada. La apariencia es un terreno donde también se juegan riesgos de sal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lacionan, en los dos senti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 buen servicio estético se evalúa con preguntas de funcionamiento, no sólo de resultado: qué se va a tocar, con qué, con qué higiene, qué puede salir mal y qué pasa si sale mal. Quien no puede contestar esas preguntas con claridad no está dando información de más; está dando una razón para posponer la cita. La parte de higiene y seguridad tiene su propio curso en esta academia, y es la base de todo lo dem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lacionan, en los dos sentidos]]></a:t>
            </a:r>
          </a:p>
        </p:txBody>
      </p:sp>
      <p:pic>
        <p:nvPicPr>
          <p:cNvPr id="3" name="" descr="Tres planos, tres preguntas">
            <a:hlinkClick r:id="rId3" tooltip="Tres planos, tres pregun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ién responde qué, sin invadir el terreno del o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1-salud-y-aparienci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decidir sin auto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qué quiero cambiar exactamente, dicho con una frase sin adjetivos de moda. «Mejorar mi piel» no es una pregunta; «tengo resequedad en las mejillas que arde cuando aplico algo con fragrance» sí lo es. Segunda: mi pregunta es de funcionamiento, de diagnóstico o de apariencia; si es de diagnóstico, la respuesta no está en esta lección ni en una búsqueda, está en una consulta. Tercera: qué pasaría si espero, y qué pasaría si actúo hoy con lo primero que encuentre. Esa tercera pregunta es la que más dinero ahorra, porque casi siempre revela que la urgencia la puso la publicidad y no el cuer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decidir sin auto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sin autodiagnóstico no es pasividad ni dejar todo en manos de un profesional. Es hacer la parte propia: sostener los hábitos que dependen de una, registrar lo que cambia, llevar una pregunta bien armada a la consulta y suspender lo que no se puede explicar. Cuando una de esas cuatro piezas falta, la gente se queda esperando que un producto haga el trabajo de un diagnóstico o que un diagnóstico se resuelva con un produ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Procedimiento: cómo leer tu propio caso sin diagnosticart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hecho, no la interpret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con qué observaste, dónde y desde cuándo. «Mancha en mejilla derecha, notada en septiembre, no pica» sirve. «Tengo la piel arruinada» no sirve para nada y no se puede comparar despué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Procedimiento: cómo leer tu propio caso sin diagnosticart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ega el contexto que cambia la lectu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eño, alimentación, sol, nuevos productos, medicamentos que ya tomas por indicación, embarazo o lactancia, enfermedades ya diagnosticadas. No hace falta que suenen relacionadas: el contexto se registra porque ordena la conversación posteri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Procedimiento: cómo leer tu propio caso sin diagnosticart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en uno de los tres plan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cionamiento, diagnóstico o apariencia. Si dudas entre dos, quédate con el de diagnóstico y prepara la consulta. El error caro es tratar como asunto de apariencia lo que un profesional tendría que valo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Procedimiento: cómo leer tu propio caso sin diagnosticart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acción que corresponde al pla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uncionamiento: sostener hábitos y observar. En apariencia: decidir con gusto y presupuesto. En diagnóstico: consultar. Ninguna de las tres acciones se sustituye con las otras dos, aunque el producto que vendes diga lo contrar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Procedimiento: cómo leer tu propio caso sin diagnosticarte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un criterio de seguimiento hones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qué te haría cambiar de decisión: que persista más allá de lo que planeaste, que aparezca otro síntoma, que duela. Escríbelo. Sin ese criterio, la observación se vuelve ansiedad con calendar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Procedimiento: cómo leer tu propio caso sin diagnosticart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consulta con lo que ya sab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la hoja: hecho, contexto, clasificación, lo que probaste y tu pregunta concreta. Termina preguntando qué esperar y cuándo volver. Salir con dos preguntas sin contestar es peor que no haber preparado n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Caso trabajado: dos semanas de «cara cansad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ía, nombre inventado, treinta y cuatro años, trabaja en turno nocturno desde hace dos meses. Trae dos preguntas: «tengo mal la piel» y «me veo cansada». Compra un sérum porque una publicación aseguraba que ese era el problema de su rostro. El gasto y el resultado no coincid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Caso trabajado: dos semanas de «cara cansad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separan los plan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el hecho aparecen tres datos que la compra no tomó en cuenta: cambió el turno, duerme menos horas seguidas y aumentó la exposición a luz de pantalla en la madrugada. El funcionamiento explica mejor lo observado que la falta de un producto. María deja el sérum, sostiene el descanso y registra la fecha de cada camb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decidir sin autodiagnóstico · Caso trabajado: dos semanas de «cara cansada»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queda y qué se consul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sostener el descanso, la sensación de cansancio mejora y la piel se siente menos tirante: la lectura era de funcionamiento. Si en lugar de eso apareciera un cambio que persiste, que duele o que se acompaña de otros síntomas, el plano cambia y la acción también: hoja en mano, a consulta. La lección no decide por María; le da un orden para no gastar en la dirección equivoc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decidir sin autodiagnóstico]]></a:t>
            </a:r>
          </a:p>
        </p:txBody>
      </p:sp>
      <p:pic>
        <p:nvPicPr>
          <p:cNvPr id="3" name="" descr="Checklist antes de decidir por la apariencia">
            <a:hlinkClick r:id="rId3" tooltip="Checklist antes de decidir por la aparienci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gastos y sus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1-salud-y-aparienci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producto para responder una pregunta de diagnóstico. Es el gasto más común y el más inútil: un cosmético no sustituye una valoración, y mientras se prueba el producto se pierde el tiempo de observación que la consulta aprovecharía.]]></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espejo como medida de la salud. Verse bien no descarta una enfermedad diagnosticada, y verse mal no la confirma. Ninguna de las dos lecturas aguanta una decisión de pe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resión estética con síntoma. Si la incomodidad apareció después de ver muchas imágenes de otras personas, casi siempre es preferencia con prisa. Tratarla como urgencia clínica o como gasto obligatorio sale car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que lo estético es inocuo. Un servicio que cambia la apariencia puede afectar el cuerpo: reacción a un producto, quemadura, infección por herramienta mal tratada. Las preguntas de higiene van antes de la cita, no después del result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mbio es de días y coincide con algo que ya identificas, sostén el hábito y observ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mbio persiste semanas, aparece con otros síntomas o duele, la pregunta va a una consul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insatisfacción viene de una imagen que viste mucho, es decisión de preferencia: vale elegir sin gastar de má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contratar un servicio, exige respuesta clara sobre higiene, límites y qué hacer si algo sale m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escribir qué te preocupa en una frase, todavía no tienes una decisión: tienes una alar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valoración profesional cuando un cambio persiste varias semanas, cuando aparece junto con otros síntomas, cuando duele, sangra o supura, cuando se acompaña de fiebre o de una pérdida de peso sin explicación, o cuando la preocupación por la apariencia ocupa horas del día y sustituye dormir, comer o trabajar.]]></a:t>
            </a:r>
          </a:p>
        </p:txBody>
      </p:sp>
      <p:sp>
        <p:nvSpPr>
          <p:cNvPr id="11" name=""/>
          <p:cNvSpPr txBox="1"/>
          <p:nvPr/>
        </p:nvSpPr>
        <p:spPr>
          <a:xfrm>
            <a:off x="685800" y="31908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la urgencia de riesgo vital se acude al servicio de emergencias; esta lección no enseña a clasificar urgenci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servicio de belleza provocó una reacción, se suspende el siguiente paso, se guarda el producto o la ficha del servicio y se busca valoración; el establecimiento debe poder decir qué se aplicó y con qué produc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se ve descansada y no tiene molestias. ¿Qué se puede afirm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tá sana, porque el aspecto es el mejor indicado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a sobre su salud: el aspecto no descarta un problema diagnostica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puede saltarse sus revisiones preventiv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ingún estudio sería necesar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cambios conviene llevar a una consulta en vez de tratarlo con un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tono de base que quedó claro en la fo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lunar que cambió de forma y de color en pocas seman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corte de cabello que no gustó.]]></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l más reseca en temporada de clima frí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stener buenos hábitos garantiza un aspecto jov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atar un servicio estético puede afectar el cuerpo aunque sólo busques cambiar tu apari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el plan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rmir poco varias noch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cambio que duele y no cier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gustarme mi nariz]]></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servicio sin protocolo de higien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agnóstico: consult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ariencia: decisión prop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iesgo: pospone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uncionamiento: sostener y observ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ercer casillero que conviene separar es la apariencia, que depende a la vez del cuerpo y de la ___. Quien pone nombre a un problema y decide el tratamiento es un profesional ___ con explor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plano dond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ncionami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agnóstic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ari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stener horas de sueño constant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levar un lunar cambiante a valora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r el tono de base por gus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ar qué producto se aplicó y cuán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r qué esperar en la consul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dir un presupuesto mensual de cuida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cruza un dato de un plano para responder en otr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bservo el cambio y anoto desde cuándo aparec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coincidió con algo de mi rutin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veo bien, no hace falta que asista a mi revisión preventiv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o qué probé y con qué resultad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levo mi pregunta concreta a la consul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1-r01-oa01-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1-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1-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1-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los tres planos y sabes a quién corresponde cada pregun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planos y vuelve a clasificar las situaciones de la tab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n una frase qué te preocupa de tu aspecto hoy. Debajo, responde: es funcionamiento, diagnóstico o apariencia. Si te costó trabajo clasificarlo, eso ya es informació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los pla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 según la OM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estar físico, mental y social; no sólo ausencia de enfer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más cultura y p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one un profesional al explorar, nunca por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en asp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medidor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los plan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1-r01-oa01-salud-y-aparienci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consecuencias tiene la definición de salud de la OM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puede vivir enfermo y verse bien, y que verse bien no acredita funcionamiento. Ninguna decisión de peso se toma mirando el espej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apariencia es información úti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un cambio persiste semanas, evoluciona, aparece con otros síntomas, duele o no cierra. En esos casos se registra y se lleva a consulta, no se interpreta con imágen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cuándo no es un asunto de salu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 preferencia: un gusto, un tono, una tendencia o una imagen que viste muchas veces. Se decide con criterio y presupuesto, sin buscar un diagnóstic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de salud se hacen a un servicio estétic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alm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va a tocar y con qué, qué higiene se usa, qué puede salir mal y qué se hace si sale mal. Sin respuesta clara, se pospone la ci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 y apariencia se rozan todo el día y no son la misma pregunta. Si separas funcionamiento, diagnóstico y percepción, sabes dónde buscar cada respuesta y qué no se busca en el espejo. Observa con una frase escrita, clasifica en uno de los tres planos, registra lo que ya probaste y lleva la pregunta a quien puede contestarla. Con eso se puede sostener el autocuidado y con eso se deja de gastar en la dirección equivoca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CONST · Constitución de la Organización Mundial de la Salud, preámbulo: definición de salud · https://www.who.int/es/about/governance/constitution · consulta: 2026-10-25 · alcance: Alcance internacional. Definición de salud y afirmación del goce del grado máximo de salud; no es una norma mexic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OB-CARTILLA · ¿Para qué sirve la Cartilla Nacional de Salud?, Secretaría de Salud, Gobierno de México · https://www.gob.mx/salud/articulos/para-que-sirve-la-cartilla-nacional-de-salud · consulta: 2026-10-25 · alcance: Alcance federal en México: grupos de edad de las cartillas y propósito de promoción, prevención, detección oportuna y control. La oferta concreta depende de la institución y de la entidad federativ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1-salud-y-apariencia"/>
              </a:rPr>
              <a:t><![CDATA[Salud y apariencia: dos cosas que se rozan y no son la m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A), requisito mexicano con fuente vigente verificada (B) y procedimiento configurable por la organización (C). Esta lección trabaja en A y cita B sólo con fuente verific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verificadas el 25-10-2026. Revisión editorial: sí. Revisión por un profesional sanitario: no realizada, pendiente antes de tratar cualquier afirmación clínica. Material introductorio: no habilita para ejercer una profesión sanitari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2026-10-26T01:44:35Z</dcterms:created>
  <dcterms:modified xsi:type="dcterms:W3CDTF">2026-10-26T01:44:35Z</dcterms:modified>
  <dc:title>Salud y apariencia: dos cosas que se rozan y no son la misma</dc:title>
  <dc:description>Presentación editable del OA «Salud y apariencia: dos cosas que se rozan y no son la misma». Enlace: https://saludyestetica.lumbre.lat/object/sye-c01-r01-oa01-salud-y-apariencia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