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millas de calabaza: qué aportan y cómo llevarlas a la mes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millas de calabaza: qué aportan y cómo llevarlas a la mes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n las semillas de calabaz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s a la me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emilla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tostar y servi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sal y uso según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tostar y guard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Huele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rca el costal o la bolsa y huele: debe oler a semilla tostada, no a humedad o pintura. Revisa que no haya moho ni zonas osc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tostar y guard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Elige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i las quieres peladas, con cáscara, naturales o saladas. La cáscara cambia la textura y el volumen; las saladas ya aportan sal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tostar y guard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Tuesta en co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s pepitas en un comal a fuego medio y muévelas para que se tuesten parejo. Retíralas cuando huelan tostadas y suenen al saltar, antes de que se que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tostar y guard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Mide y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 puño pequeño o una cucharada colmada en un tazón. Si las usas molidas para una salsa, dos cucharadas espesan un guiso para vari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tostar y guard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Guarda her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 lo que sobre a un recipiente cerrado y guárdalo en un lugar fresco y oscuro. En clima húmedo o caluroso, el refrigerador o el congelador ayudan a conserv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ipián de Con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suelo, nombre inventado, compra un costal de pepitas para hacer pipián. Al abrirlo en casa, nota que algunas piezas están oscuras y que huele a humedad. También compró una bolsa de pepitas saladas para la botana y quiere usar las dos cosas en la mism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ipián de Con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lor a humedad y las piezas oscuras indican que el costal no está en buen estado. Las pepitas saladas ya traen sal, así que sumarlas a la salsa cambiaría el sazón. El pipián necesita semilla molida, no un puño entero, y la porción debe alcanzar para vari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ipián de Con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uelo descarta el costal dañado y compra pepitas peladas que huelen a tostado. Tuesta dos cucharadas, las muele con jitomate, chile y caldo, y cocina la salsa hasta que espesa. Sirve el pipián con pollo y tortillas, y deja las pepitas saladas en un tazón pequeño para la botana, sin agregarlas a la salsa. Guarda lo que sobra en un recipiente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olor, estado y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 puño pequeño cerrado o una cucharada col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pepitas son densas en energía; un puño pequeño o una cucharada colmada es una medida útil. Comerlas directo del costal facilita pa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y servir en un tazón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scártalas; el olor indica deterio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a humedad sugiere que la grasa se echó a perder o que hay moho. Tostar, lavar o condimentar no corrig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pide oler y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base para usarlas como antiparasitario casero. Si sospechas una infección, la respuesta es una consulta, no un puño de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lo desm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bor amargo y el olor a humedad no se van con más calor. La grasa ya se echó a perder y el product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lo explica en compra, conservación y m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pitas → Semilla de calab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lor a humedad → Señal de rancio o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pián → Salsa de pepitas mo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iño pequeño → Mejor molida o en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pitas saladas → Ya aportan sal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se usa en la ficha con un sentido práctico de cocin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pipi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la grasa explican parte de su textura y densidad; el pipián es la salsa tradicional que las usa mo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preparación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uelen a semilla tostad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uelen a humedad o pint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guardan herméticas y fresc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enen moho visibl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sirven en un tazón pequeñ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comen directo del costa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tuestan a fuego medio moviéndol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e dan enteras a un niño pequeñ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lor, moho y tamaño de la porción son señales observables; el tazón y el recipiente hermético ayudan a medir y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on semillas, puedo comer todo el costal sin mirar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sean semillas no las vuelve ilimitadas: concentran grasa y energía. La porción y el resto del dí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porción casera y en no comer directo del cos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3-semillas-de-calabaz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pepitas. ¿Las elegiste por precio o por olor? ¿Las guardaste en un recipiente cerrado? ¿Usaste más de un puño en un plato? Escribe un cambio concreto para la próxima compra y una señal que te diga que ya no están bu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semillas de calab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semillas de calab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p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n las semillas de la calabaza. Se comen peladas (la parte verde) o con cáscara; la cáscara aporta fibra y cambia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están r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elen a humedad, pintura o aceite viejo y saben amargas. No se arreglan tostando otra vez; se desca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es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uño pequeño cerrado o una cucharada colmada. Para una salsa, dos cucharadas molidas espesan un guiso para vari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pepitas desparas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on un alimento, no un antiparasitario casero. Si sospechas una infección, consulta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las 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hermético, en lugar fresco y oscuro; en clima húmedo o caluroso, en el refrigerador o el congelador. Las reviso antes 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3-semillas-de-calabaz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3016" r:id="rId1"/>
    <p:sldLayoutId id="2482023017" r:id="rId2"/>
    <p:sldLayoutId id="2482023018" r:id="rId3"/>
    <p:sldLayoutId id="24820230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4735cd0cb062c08c4eab001bd877e470518278e93289571.jpg"/>
  <Relationship Id="rId3" Type="http://schemas.openxmlformats.org/officeDocument/2006/relationships/hyperlink" Target="https://saludyestetica.lumbre.lat/object/sye-bib-oa33-semillas-de-calabaz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33-semillas-de-calabaza" TargetMode="External"/>
  <Relationship Id="rId4" Type="http://schemas.openxmlformats.org/officeDocument/2006/relationships/hyperlink" Target="https://saludyestetica.lumbre.lat/object/sye-bib-oa33-semillas-de-calabaz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33-semillas-de-calabaza" TargetMode="External"/>
  <Relationship Id="rId4" Type="http://schemas.openxmlformats.org/officeDocument/2006/relationships/hyperlink" Target="https://saludyestetica.lumbre.lat/object/sye-bib-oa33-semillas-de-calabaz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33-semillas-de-calabaza" TargetMode="External"/>
  <Relationship Id="rId4" Type="http://schemas.openxmlformats.org/officeDocument/2006/relationships/hyperlink" Target="https://saludyestetica.lumbre.lat/object/sye-bib-oa33-semillas-de-calabaza"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hyperlink" Target="https://saludyestetica.lumbre.lat/object/sye-bib-oa33-semillas-de-calabaza"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3-semillas-de-calabaza"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il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aba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levar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33-semillas-de-calabaz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n las semillas de calabaza, medir una porción con medidas de cocina y decidir cómo comprarlas, tostarlas, servirlas y guardarlas, sin cifras inventadas ni promesas de salud.]]></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n las semillas de calabaza, cómo se mide una porción casera, cómo llevarlas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millas de calabaza · pepitas · grasa · proteína · fibra · conservación · comp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illas de calabaza: qué aportan y cómo llevarlas a la 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illas de calabaza: qué aportan y cómo llevarlas a la 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Consuelo —nombre inventado— busca pepitas para un pipián. Encuentra semillas verdes peladas, semillas con cáscara, bolsas tostadas con sal y un costal que huele a humedad. La vendedora le dice que las pepitas «desparasitan», que «tienen más proteína que la carne» y que, si están rancias, «basta con tostarlas otra vez». Consuelo quiere cocinar para su familia, no resolver un problema méd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illas de calabaza: qué aportan y cómo llevarlas a la 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si conviene comprar peladas o con cáscara, cuánto usar para un guiso, si las semillas con sal son lo mismo que las naturales ni cómo guardarlas para que no se pongan amargas. Esta ficha la acompaña en esa decisión: qué aportan las semillas de calabaza, cómo se mide una porción con lo que hay en la cocina, cómo se tuestan y se guardan, y qué creencias conviene dejar en el merc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semillas de calaba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millas de calabaza, también llamadas pepitas, son la semilla de la calabaza y de otras calabazas comestibles. Aportan proteína, grasa —en buena parte insaturada—, fibra, magnesio, fósforo, hierro, zinc, vitamina E y potasi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en peladas (la parte verde) o con cáscara; la cáscara aporta fibra y cambia la textura, pero no es la parte más nutritiva. Son densas en energía: en poco volumen concentran grasa y proteína, y por eso la porción impor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semillas de calaba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on un alimento medicinal ni una «proteína milagro»; son un ingrediente que suma nutrientes, sabor y textura. Su grasa se enrancia con el calor y el tiempo, y de ahí la importancia de olerlas y guardarlas bi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 puño pequeño cerrado de pepitas, más o menos una cucharada colmada, o dos cucharadas si se usan molidas en un pipián. Como botana, un puño pequeño basta; en una ensalada o un yogurt, una cucharada da textura sin dominar el plato. Si las compras con cáscara, la porción se ve más grande porque parte del volumen es cásc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niños pequeños conviene dárselas molidas o en crema, no enteras, por el riesgo de atragantamiento. Para un guiso, dos cucharadas de pepitas molidas espesan una salsa para varias personas. La medida cambia según el plato: un puño como botana no es lo mismo que una cucharada dentro de una salsa. Servirlas en un tazón pequeño ayuda a no comerlas directo de la bol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grasa también se enranci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pepitas tienen grasa y se ponen rancias con el calor y el tiempo. Si huelen a humedad o saben amargas, descártalas: tostarlas otra vez no las arreg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esta y prueba antes de sal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ostado intensifica el sabor y las pepitas saladas ya traen sal. Prueba la salsa o la botana antes de sazonar; el limón y el chile suplen much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pitas entran en salsas, ensaladas, yogur, avena, guisos y botanas. Tostadas con limón y una pizca de sal, troceadas sobre una ensalada de jitomate y pepino, molidas en un pipián, o espolvoreadas en el yogurt con fruta. Su sabor tostado combina con chile, limón, jitomate y hierbas como el cilantr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mexicana, el pipián es una salsa tradicional de pepitas que se sirve con pollo, verduras o tamales; también se usa para espesar guisos. Si compras pepitas saladas, prueba antes de agregar sal al plato. No necesitan mantequilla ni crema para saber bi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una cucharada sobre la verdura o la ensalada es una forma sencilla de sumar textura y nutrientes sin convertir el plato en una bot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a:t>
            </a:r>
          </a:p>
        </p:txBody>
      </p:sp>
      <p:pic>
        <p:nvPicPr>
          <p:cNvPr id="3" name="" descr="De la semilla al plato">
            <a:hlinkClick r:id="rId3" tooltip="De la semilla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tostar y servir pepi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3-semillas-de-calabaz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pián de pepitas. Tuesta las pepitas en un comal a fuego medio, moviéndolas para que no se quemen, hasta que huelan tostadas y suenen al saltar. Retíralas y déjalas enfriar. Licúa las pepitas con jitomate, cebolla, ajo, chile al gusto y un poco de caldo o agua hasta obtener una salsa espesa. Cuela si quieres una textura más fina. Vierte la salsa en una olla y cocínala a fuego bajo, moviendo, hasta que espese y suelte el aroma. Sirve con pollo cocido o verduras y tortillas. Prueba antes de agregar sal. Si queda muy espesa, agrega caldo poco a poco. Guarda lo que sobre en un recipiente cerrado y en frí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s semillas de calabaza y una decisión posible. No es una prescripción: es una forma de ordenar la compra y la coc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38375"/>
                <a:gridCol w="2114550"/>
                <a:gridCol w="3762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epitas huelen a r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rasa se echó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s; tostar no lo ar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oh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está dañ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todo el contenido, no sólo la par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n para un ni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atraga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rlas o servirlas en crema, no ent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mpraste sa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raen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antes de agregar sal a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38375"/>
                <a:gridCol w="2114550"/>
                <a:gridCol w="3762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sobraron tos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n enran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árdalas herméticas, frescas y osc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espesar un gu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milla molida es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dos cucharadas molidas y ajusta el c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pepitas que huelan a semilla tostada y no a humedad, pintura o rancio. Revisa que no tengan moho visible ni zonas oscuras; si el costal huele mal, no lo lleve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árdalas en un recipiente hermético, en un lugar fresco y oscuro; en climas húmedos o calurosos, el refrigerador o el congelador ayudan a conservarlas. Compra cantidades que vayas a usar en un tiempo razonable, sobre todo si están peladas, porque la grasa queda más expues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pitas con sal no son lo mismo que las naturales: la sal se suma al plato. Si las usas para un guiso, prueba la salsa antes de salar. Lávate las manos y limpia el comal después de tostar. No des semillas enteras a niños pequeñ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pepitas">
            <a:hlinkClick r:id="rId3" tooltip="Cinco formas de pepita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sal y uso según la present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3-semillas-de-calabaz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pitas desparasitan»: no hay base para usarlas como antiparasitario casero; si sospechas una infección, consulta. «Aumentan la testosterona»: no es una promesa que se sostenga con comer semillas; son un alimento, no un tratamient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n más proteína que la carne»: aportan proteína, pero en una porción pequeña la cantidad no compite con una pieza de carne; además traen grasa y fibra. «Se pueden comer sin medida»: son densas en energía; un puño pequeño es una medida út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n rancias, se tuestan otra vez»: el sabor amargo no se va; se descartan. «La cáscara es la que nutre»: la parte verde es la que se come pelada; la cáscara aporta fibra, pero no es la única parte valio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tostar y guardar pepitas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uele y revis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rca el costal o la bolsa y huele: debe oler a semilla tostada, no a humedad o pintura. Revisa que no haya moho ni zonas oscur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tostar y guardar pepitas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presenta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i las quieres peladas, con cáscara, naturales o saladas. La cáscara cambia la textura y el volumen; las saladas ya aportan sal al pla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tostar y guardar pepitas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esta en comal]]></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s pepitas en un comal a fuego medio y muévelas para que se tuesten parejo. Retíralas cuando huelan tostadas y suenen al saltar, antes de que se qu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tostar y guardar pepitas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y sirv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 puño pequeño o una cucharada colmada en un tazón. Si las usas molidas para una salsa, dos cucharadas espesan un guiso para varias person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tostar y guardar pepitas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hermétic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lo que sobre a un recipiente cerrado y guárdalo en un lugar fresco y oscuro. En clima húmedo o caluroso, el refrigerador o el congelador ayudan a conservarl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ipián de Consuel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suelo, nombre inventado, compra un costal de pepitas para hacer pipián. Al abrirlo en casa, nota que algunas piezas están oscuras y que huele a humedad. También compró una bolsa de pepitas saladas para la botana y quiere usar las dos cosas en la misma com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ipián de Consuel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lor a humedad y las piezas oscuras indican que el costal no está en buen estado. Las pepitas saladas ya traen sal, así que sumarlas a la salsa cambiaría el sazón. El pipián necesita semilla molida, no un puño entero, y la porción debe alcanzar para varias person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pipián de Consuel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elo descarta el costal dañado y compra pepitas peladas que huelen a tostado. Tuesta dos cucharadas, las muele con jitomate, chile y caldo, y cocina la salsa hasta que espesa. Sirve el pipián con pollo y tortillas, y deja las pepitas saladas en un tazón pequeño para la botana, sin agregarlas a la salsa. Guarda lo que sobra en un recipiente cerr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pepitas">
            <a:hlinkClick r:id="rId3" tooltip="Antes de comprar pepit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olor, estado y cant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3-semillas-de-calabaza"/>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costal que huele a humedad. El olor a humedad y las piezas oscuras indican que la semilla se deterioró. No se rescata con tostado; se descar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star de nuevo pepitas rancias. El sabor amargo no se va con más calor. La grasa ya se echó a perder y el producto se descar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pepitas saladas y además salar la salsa. Las pepitas saladas ya aportan sal. Prueba la salsa antes de sazonar y ajusta con caldo o lim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pepitas enteras a niños pequeños. El tamaño y la textura aumentan el riesgo de atragantamiento. Mejor molidas o en cr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pepitas huelen a humedad o saben amargas, descártala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oho visible, descarta todo el contenid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compras saladas, prueba antes de agregar sal al plat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para un niño pequeño, muélelas o sírvelas en crema.]]></a:t>
            </a:r>
          </a:p>
        </p:txBody>
      </p:sp>
      <p:sp>
        <p:nvSpPr>
          <p:cNvPr id="15" name=""/>
          <p:cNvSpPr txBox="1"/>
          <p:nvPr/>
        </p:nvSpPr>
        <p:spPr>
          <a:xfrm>
            <a:off x="514350" y="28003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sobraron tostadas, guárdalas herméticas y en frío si hace cal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semillas de calabaza aparecen ronchas, picor, hinchazón de labios o garganta, vómito o dificultad para respirar; esto último es una urgencia. También si tienes una molestia digestiva persistente o si alguien te ofrece pepitas como antiparasitario o tratamiento; esta ficha no diagnostica, no indica tratamientos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semillas de calabaz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uño pequeño cerrado o una cucharada colma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ostal entero para una perso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puños sin mirar el resto del dí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pepitas de un costal huelen a humedad. ¿Qué conviene ha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ártalas; el olor indica deterio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starlas otra vez para quitar el olo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varlas y usarlas en la sals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zclarlas con chile para disimul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semillas de calabaza desparasita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pepitas rancias se pueden rescatar tostándolas otra vez.]]></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pit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lor a hume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piá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iño pequeñ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pitas salad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ñal de rancio o moh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lsa de pepitas mol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jor molida o en cre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Ya aportan sal al pla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milla de calaba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semillas de calabaza aportan proteína, grasa y ___, y se usan molidas para espesar el 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o práct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uelen a semilla tost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len a humedad o pint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guardan herméticas y fresc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nen moho visi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sirven en un tazón pequeñ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comen directo del cos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tuestan a fuego medio moviéndol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e dan enteras a un niño pequeñ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uelo las pepitas antes de comprarl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uesto a fuego medio y las muevo para que no se queme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on semillas, puedo comer todo el costal sin mirar la por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 puño pequeño en un taz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en un recipiente herméti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33-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3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3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3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pepitas por olor, mides un puño pequeño, las tuestas sin quemarlas y sabes cuándo descartarlas.]]></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a lista de compra; vuelve a clasificar las señales de rancio y las prácticas de tost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pepitas. ¿Las elegiste por precio o por olor? ¿Las guardaste en un recipiente cerrado? ¿Usaste más de un puño en un plato? Escribe un cambio concreto para la próxima compra y una señal que te diga que ya no están buen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emillas de calab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p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 de calab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rancio o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pi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sa de pepitas mo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molida o en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pitas sa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aportan sal a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semillas de calabaz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33-semillas-de-calabaza"/>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pepit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n las semillas de la calabaza. Se comen peladas (la parte verde) o con cáscara; la cáscara aporta fibra y cambia la textu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están ranci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elen a humedad, pintura o aceite viejo y saben amargas. No se arreglan tostando otra vez; se descarta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es una por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uño pequeño cerrado o una cucharada colmada. Para una salsa, dos cucharadas molidas espesan un guiso para varias person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pepitas desparasit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on un alimento, no un antiparasitario casero. Si sospechas una infección, consulta a un profesion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las guar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tostar pepit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hermético, en lugar fresco y oscuro; en clima húmedo o caluroso, en el refrigerador o el congelador. Las reviso antes de us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millas de calabaza no desparasitan ni son una proteína milagro: aportan proteína, grasa, fibra, magnesio, hierro y zinc, y se disfrutan con una medida casera. Elige un costal que huela a tostado, tuesta sin quemar, mide un puño pequeño y guarda lo que sobra hermético y fresco. Si huelen a humedad o saben amargas, descártalas. Molidas, espesan un pipián; tostadas, acompañan una ensalada. Esa es su mejor versión: un ingrediente versátil, no un remed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as semillas forman parte de una alimentación variada.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3-semillas-de-calabaza"/>
              </a:rPr>
              <a:t><![CDATA[Semillas de calabaza: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2026-10-26T09:25:43Z</dcterms:created>
  <dcterms:modified xsi:type="dcterms:W3CDTF">2026-10-26T09:25:43Z</dcterms:modified>
  <dc:title>Semillas de calabaza: qué aportan y cómo llevarlas a la mesa</dc:title>
  <dc:description>Presentación editable del OA «Semillas de calabaza: qué aportan y cómo llevarlas a la mesa». Enlace: https://saludyestetica.lumbre.lat/object/sye-bib-oa33-semillas-de-calabaza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