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2-cacahuate]]></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32-cacahuat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cahuate: qué aporta y cómo llevarlo a la mes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orta el cacahuate»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llevarlo a la mesa»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tienda a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elegir, medir y guardar cacahu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2-cacahuat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2-cacahuat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2-cacahuat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ra, conservación e higiene»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formas de cacahu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cambia en textura, sal y comodidad según la pres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2-cacahuat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tos frecuentes»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medir y guardar cacahu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Huele antes de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cerca la bolsa o el costal y huele: debe oler a cacahuate tostado, no a humedad, pintura o aceite viejo. Revisa que no haya moho ni zonas osc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2-cacahuat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medir y guardar cacahu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Lee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s botanas y cremas, busca cacahuate, aceite, sal y azúcar. Una crema que sólo lleva cacahuate y sal no es lo mismo que una con azúcar y aceite aña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2-cacahuat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medir y guardar cacahu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Mide en tazón peq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rve un puño pequeño o una cucharada de crema en un tazón, en lugar de comer de la bolsa. Así la porción se ve y se comparte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2-cacahuat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medir y guardar cacahu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Cuida la alerg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hay una persona alérgica, usa utensilios limpios, evita migas y lee las etiquetas. No ofrezcas cacahuate «para probar» ni confíes en que un poco no hac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2-cacahuat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medir y guardar cacahu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Guarda hermé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sa el cacahuate a un recipiente cerrado y guárdalo en un lugar fresco y oscuro. En clima húmedo o caluroso, el refrigerador o el congelador ayudan a conserv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2-cacahuat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reunión de Tad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Tadeo, nombre inventado, compra cacahuate para una reunión. Una niña de la familia tiene alergia diagnosticada y su mamá pidió que no hubiera cacahuate en la mesa. Tadeo había pensado servir una bolsa de cacahuate con chile y una crema con azúcar; también quería aprovechar una bolsa vieja que huele r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2-cacahuat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reunión de Tad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bolsa vieja huele a humedad y tiene algunas piezas oscuras: no es una buena base para la reunión. La crema con azúcar suma lo que la niña no debe compartir y complica la mesa. La alergia no se resuelve «probando un poquito»: la contaminación cruzada y las migas también cuen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2-cacahuat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reunión de Tad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adeo descarta la bolsa vieja y sirve la botana en un tazón pequeño, lejos de la zona donde come la niña. Prepara una salsa de cacahuate para las verduras y deja la crema cerrada, con su etiqueta a la vista, para quien no tenga alergia. No ofrece cacahuate a la niña ni usa los mismos utensilios. La reunión sigue sin convertir el alimento en un problema par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2-cacahuat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omprar cacahu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de olor, etiqueta y alérg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2-cacahuat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Un puño pequeño cerrado o una cucharada de cr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acahuate es denso en energía; un puño pequeño o una cucharada de crema es una medida casera útil. Comerlo directo de la bolsa facilita pas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propone medidas caseras y servir en un tazón peq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32-cacahuat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Separar utensilios, leer etiquetas y no ofrecer «un poqu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lergia puede ser grave y la contaminación cruzada cuenta. La decisión es de la persona alérgica y su profesional, no de quien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pide evitar la contaminación cruzada y no ofrecer «sólo un poqu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32-cacahuat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Botánicamente el cacahuate es una leguminosa. En la cocina se agrupa con los frutos secos por su uso y su grasa, pero no es una nuez de árb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Qué aporta» y los mitos lo aclar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32-cacahuat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lor y el sabor amargo indican que la grasa se echó a perder. Tostar no lo arregla; se desca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compra y conservación y el callout lo explic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32-cacahuat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cahuate → Leguminosa, no nuez de árb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lor a humedad → Señal de rancio o mo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rema → Revisa azúcar y aceite aña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iño pequeño → Mejor molido o en cr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ergia → Evitar contaminación cruz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término se usa en la ficha con un sentido práctico y sin prome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32-cacahuat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ibra · alérg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bra y la grasa explican parte de su textura y densidad; el alérgeno es un dato central para la mesa y l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scripción de la composición y advertencia de alérgenos en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32-cacahuat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Huele a cacahuate tostado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Huele a humedad o pintura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crema sólo lleva cacahuate y sal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Hay moho visible en la bolsa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e sirve en un tazón pequeño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e come directo de la bolsa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Se guarda hermético y fresco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Se ofrece a un niño pequeño entero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lor, moho, etiqueta y tamaño de la porción son señales observables; el tazón y el recipiente hermético ayudan a medir y con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32-cacahuat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s una leguminosa, puedo comer toda la bolsa sin mirar la 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 sea leguminosa no lo vuelve ilimitado: es denso en energía y la porción sigue importando. La medida y el resto del día son parte de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insiste en porción casera y en no comer directo de la bol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32-cacahuat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2-cacahuat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compraste cacahuate. ¿Lo elegiste por precio o por olor? ¿Lo guardaste en un recipiente cerrado? Si hay alguien alérgico en tu casa o en tu trabajo, ¿qué cambiarías en la forma de servirlo? Escribe un cambio concreto y una señal que te diga que ya se echó a per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2-cacahuat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cacahu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2-cacahuat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cacahu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2-cacahuat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cacahuate es una nu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Botánicamente es una leguminosa; en la cocina se agrupa con los frutos secos por su uso y su grasa, pero no es una nuez de árb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2-cacahuat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é si el cacahuate está ra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uele a humedad, pintura o aceite viejo y sabe amargo. No se arregla tostando otra vez; se descarta la bol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2-cacahuat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 cacahuate sir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puño pequeño cerrado o una cucharada de crema. Es un alimento denso, así que conviene servirlo en un tazón y no comer directo de la bol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2-cacahuat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hay una persona alérg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parar utensilios, leer etiquetas, evitar migas y no ofrecer «sólo un poquito». La decisión es de la persona alérgica y su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2-cacahuat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guardo la crema de cacahu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errada, en lugar fresco y oscuro; en clima húmedo o caluroso, en el refrigerador. La reviso antes de usar y la descarto si huele ra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32-cacahuat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6506" r:id="rId1"/>
    <p:sldLayoutId id="2482026507" r:id="rId2"/>
    <p:sldLayoutId id="2482026508" r:id="rId3"/>
    <p:sldLayoutId id="248202650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fbcf795a38f1b72cec74522551d0c3ec115f7e0131fa63a1.jpg"/>
  <Relationship Id="rId3" Type="http://schemas.openxmlformats.org/officeDocument/2006/relationships/hyperlink" Target="https://saludyestetica.lumbre.lat/object/sye-bib-oa32-cacahuate"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bib-oa32-cacahuate" TargetMode="External"/>
  <Relationship Id="rId4" Type="http://schemas.openxmlformats.org/officeDocument/2006/relationships/hyperlink" Target="https://saludyestetica.lumbre.lat/object/sye-bib-oa32-cacahuate"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bib-oa32-cacahuate" TargetMode="External"/>
  <Relationship Id="rId4" Type="http://schemas.openxmlformats.org/officeDocument/2006/relationships/hyperlink" Target="https://saludyestetica.lumbre.lat/object/sye-bib-oa32-cacahuate"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bib-oa32-cacahuate" TargetMode="External"/>
  <Relationship Id="rId4" Type="http://schemas.openxmlformats.org/officeDocument/2006/relationships/hyperlink" Target="https://saludyestetica.lumbre.lat/object/sye-bib-oa32-cacahuate" TargetMode="External"/>
  <Relationship Id="rId5"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hyperlink" Target="https://saludyestetica.lumbre.lat/object/sye-bib-oa32-cacahuate" TargetMode="External"/>
  <Relationship Id="rId4"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32-cacahuate" TargetMode="External"/>
  <Relationship Id="rId3" Type="http://schemas.openxmlformats.org/officeDocument/2006/relationships/notesSlide" Target="../notesSlides/notesSlide6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cahua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ort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levar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s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bib-oa32-cacahuate"/>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qué aporta el cacahuate, medir una porción con medidas de cocina y decidir cómo comprarlo, tostarlo, servirlo y guardarlo, con advertencias claras de alérgenos y sin cifras inventada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la biblioteca de alimentos: qué aporta el cacahuate, cómo se mide una porción casera, cómo llevarlo a la mesa, una preparación sencilla, compra y conservación, alérgenos y los mitos que conviene dejar en la tiend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acahuate · leguminosa · alérgeno · grasa · proteína · conservación · comp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cahuate: qué aporta y cómo llevarlo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5]]></a:t>
            </a:r>
          </a:p>
        </p:txBody>
      </p:sp>
      <p:sp>
        <p:nvSpPr>
          <p:cNvPr id="7" name="" descr=""/>
          <p:cNvSpPr/>
          <p:nvPr/>
        </p:nvSpPr>
        <p:spPr>
          <a:xfrm>
            <a:off x="514350" y="1219200"/>
            <a:ext cx="8115300" cy="11049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compra, cocina o quiere entender un alimento.]]></a:t>
            </a:r>
          </a:p>
        </p:txBody>
      </p:sp>
      <p:sp>
        <p:nvSpPr>
          <p:cNvPr id="11" name=""/>
          <p:cNvSpPr txBox="1"/>
          <p:nvPr/>
        </p:nvSpPr>
        <p:spPr>
          <a:xfrm>
            <a:off x="514350" y="23241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n la tienda de la esquina, Tadeo —nombre inventado— compra cacahuate para una reunión familiar. Hay cacahuate en costal, bolsas tostadas con sal, crema de cacahuate con azúcar añadida y otra que sólo dice «cacahuate». El vendedor le comenta que el cacahuate «es una nuez que engorda» y que, si una bolsa huele a rancio, «basta con tostarla otra vez».]]></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cahuate: qué aporta y cómo llevarlo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deo recuerda que una niña de la familia tiene alergia al cacahuate y no quiere arruinar la tarde ni exponerla. Tampoco sabe cuánto servir, si la crema es mejor que el cacahuate entero o cómo guardar lo que sobre para que no se ponga rancio.]]></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ficha lo acompaña en esa decisión: qué aporta el cacahuate, cómo se mide una porción con lo que hay en la cocina, cómo se elige y se guarda, y qué cuidados pide un alérgeno que puede ser seri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el cacahua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cahuate es una leguminosa, no una nuez de árbol. Aporta proteína, grasa —en buena parte insaturada—, fibra, niacina, vitamina E, magnesio, fósforo y algo de hierro y zinc. Es un alimento denso: en poco volumen concentra mucha energía, y por eso la porción importa más que en una fruta.]]></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a «proteína milagro» ni un alimento que cure algo; es un ingrediente que suma sabor, textura y nutrientes a una comida. Su grasa se enrancia con el tiempo y el calor, y de ahí la importancia de olerlo y guardarlo bi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el cacahua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es uno de los alérgenos alimentarios más frecuentes; para una persona alérgica, la cantidad mínima puede importar y la contaminación cruzada es un riesgo re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orción casera es un puño pequeño cerrado de cacahuate, más o menos lo que cabe en la palma de la mano, o una cucharada de crema de cacahuate. En una ensalada o un platillo, una o dos cucharadas de cacahuate troceado bastan para dar textura; en una salsa, una cucharada por persona es una medida úti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o es un alimento denso, conviene servirlo en un tazón pequeño en lugar de comerlo directamente de la bolsa. A los niños pequeños no se les da cacahuate entero por el riesgo de atragantamiento: mejor en crema bien untada o molido fino. Si hay una persona alérgica en casa, la porción no se comparte y los utensilios deben estar limpios.]]></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dida cambia según el plato: un puño pequeño como botana no es lo mismo que una cucharada dentro de una sals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5]]></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de esta ficha]]></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cha informativa de un alimento de la biblioteca. Describe qué aporta, cómo se mide una porción casera y cómo se elige o conserva; no prescribe dietas, no fija cantidades clínicas y no sustituye una consult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érgeno que se toma en serio]]></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acahuate es un alérgeno frecuente y puede causar reacciones graves. Si alguien de la casa tiene alergia diagnosticada, evita la contaminación cruzada, lee las etiquetas y no ofrezcas «sólo un poqui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5]]></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nariz detecta el ranci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cacahuate rancio huele a humedad, pintura o aceite viejo y sabe amargo. No se arregla tostando otra vez: se descarta la bolsa comple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o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cahuate entra en salsas, ensaladas, guisos, botanas y desayunos. Tostado con limón y chile, troceado sobre una ensalada de col, molido en una salsa para verduras o pollo, o untado en una tostada con plátano. La crema de cacahuate combina con avena, yogurt natural y fruta; también con fideos y verduras en una salsa sala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o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sabor tostado y graso equilibra lo ácido y lo picante, y por eso se usa en la cocina mexicana y en otras cocinas. Si compras cacahuate salado, prueba antes de agregar sal al plato. Si usas crema, revisa la etiqueta: algunas traen azúcar, aceite añadido o sal, y eso cambia lo que sumas.]]></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la mesa diaria, un puñado pequeño o una cucharada es suficiente; el cacahuate acompaña, no sustituye la verdura ni la proteína princip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o a la mesa]]></a:t>
            </a:r>
          </a:p>
        </p:txBody>
      </p:sp>
      <p:pic>
        <p:nvPicPr>
          <p:cNvPr id="3" name="" descr="De la tienda al plato">
            <a:hlinkClick r:id="rId3" tooltip="De la tienda al plat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elegir, medir y guardar cacahua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32-cacahuate"/>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sa de cacahuate para verduras. Tuesta el cacahuate en un comal a fuego medio, moviéndolo para que no se queme, hasta que huela tostado. Retíralo y déjalo enfriar un poco. Licúa el cacahuate con jitomate, un trozo de cebolla, chile al gusto y un poco de agua hasta obtener una salsa espesa. Vierte la salsa en una olla y cocínala a fuego bajo, moviendo, hasta que espese y suelte el aroma. Sirve sobre calabacita, ejotes o pollo cocido. Prueba antes de agregar sal. Si la salsa queda muy espesa, agrega agua poco a poco. Guarda lo que sobre en un recipiente cerrado y en frío. No necesita crema ni azúcar para saber bi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el cacahuate y una decisión posible. No es una prescripción: es una forma de ordenar la compra y la mes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5]]></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047875"/>
                <a:gridCol w="2305050"/>
                <a:gridCol w="3762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acahuate huele a ran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grasa se echó a per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arta la bolsa; tostar no lo arreg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moho vi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haber micotoxi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arta todo el contenido, no sólo la parte vi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una persona alérg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haber contaminación cruz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para utensilios, lee etiquetas y no ofrezcas «un poqu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5]]></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047875"/>
                <a:gridCol w="2305050"/>
                <a:gridCol w="3762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para un niño peq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de atragant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rve crema bien untada o cacahuate molido f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rema trae azúcar aña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 lo que sum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árala con una que sólo lleve cacahuate y s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sobró cacahua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uede enranci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árdalo hermético, fresco y oscuro; refrigera si hace ca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 cacahuate que huela a tostado y no a humedad, pintura o rancio. Revisa que no tenga moho visible ni zonas oscuras; si una bolsa huele mal, se descarta completa, porque tostar otra vez no elimina el problema. Guárdalo en un recipiente hermético, en un lugar fresco y oscuro; en climas húmedos o calurosos, el refrigerador o el congelador ayudan a conservarl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rema de cacahuate se guarda cerrada y se revisa antes de usar; si huele rancio o tiene un sabor amargo, se descarta. Si en casa hay una persona alérgica, evita la contaminación cruzada: utensilios limpios, manos lavadas y cuidado con las migas. Lee la etiqueta de la crema y de las botanas: buscan cacahuate, aceite, sal y azúcar añadida. No des cacahuate entero a niños pequeñ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a:t>
            </a:r>
          </a:p>
        </p:txBody>
      </p:sp>
      <p:pic>
        <p:nvPicPr>
          <p:cNvPr id="3" name="" descr="Cinco formas de cacahuate">
            <a:hlinkClick r:id="rId3" tooltip="Cinco formas de cacahuate"/>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cambia en textura, sal y comodidad según la present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32-cacahuate"/>
              </a:rPr>
              <a:t><![CDATA[Ver imagen original en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cahuate es una nuez»: botánicamente es una leguminosa; en la cocina se agrupa con los frutos secos por su uso y su grasa. «El cacahuate engorda»: es denso en energía, pero no engorda por sí solo; la porción y el resto del día son los que cuentan.]]></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lergia se cura comiendo poquito»: no; una alergia diagnosticada se maneja con un profesional y evitar el alérgeno es parte del cuidado. «Si tiene moho, se lava o se tuesta»: no; las micotoxinas no se ven ni se quitan con calor casero, así que se descart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rema de cacahuate siempre es ultraprocesada»: depende de la etiqueta; algunas sólo llevan cacahuate y sal. «El cacahuate limpia las arterias»: no; es un alimento, no un tratamient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medir y guardar cacahuate · Paso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uele antes de comprar]]></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erca la bolsa o el costal y huele: debe oler a cacahuate tostado, no a humedad, pintura o aceite viejo. Revisa que no haya moho ni zonas oscur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medir y guardar cacahuate · Paso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 la etiquet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s botanas y cremas, busca cacahuate, aceite, sal y azúcar. Una crema que sólo lleva cacahuate y sal no es lo mismo que una con azúcar y aceite añadi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medir y guardar cacahuate · Paso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en tazón pequeñ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rve un puño pequeño o una cucharada de crema en un tazón, en lugar de comer de la bolsa. Así la porción se ve y se comparte mej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medir y guardar cacahuate · Paso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ida la alergi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una persona alérgica, usa utensilios limpios, evita migas y lee las etiquetas. No ofrezcas cacahuate «para probar» ni confíes en que un poco no hace nad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medir y guardar cacahuate · Paso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uarda hermétic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a el cacahuate a un recipiente cerrado y guárdalo en un lugar fresco y oscuro. En clima húmedo o caluroso, el refrigerador o el congelador ayudan a conservarl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 reunión de Tadeo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Tadeo, nombre inventado, compra cacahuate para una reunión. Una niña de la familia tiene alergia diagnosticada y su mamá pidió que no hubiera cacahuate en la mesa. Tadeo había pensado servir una bolsa de cacahuate con chile y una crema con azúcar; también quería aprovechar una bolsa vieja que huele rar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 reunión de Tadeo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bolsa vieja huele a humedad y tiene algunas piezas oscuras: no es una buena base para la reunión. La crema con azúcar suma lo que la niña no debe compartir y complica la mesa. La alergia no se resuelve «probando un poquito»: la contaminación cruzada y las migas también cuent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 reunión de Tadeo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deo descarta la bolsa vieja y sirve la botana en un tazón pequeño, lejos de la zona donde come la niña. Prepara una salsa de cacahuate para las verduras y deja la crema cerrada, con su etiqueta a la vista, para quien no tenga alergia. No ofrece cacahuate a la niña ni usa los mismos utensilios. La reunión sigue sin convertir el alimento en un problema para tod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a:t>
            </a:r>
          </a:p>
        </p:txBody>
      </p:sp>
      <p:pic>
        <p:nvPicPr>
          <p:cNvPr id="3" name="" descr="Antes de comprar cacahuate">
            <a:hlinkClick r:id="rId3" tooltip="Antes de comprar cacahuate"/>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de olor, etiqueta y alérgen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32-cacahuate"/>
              </a:rPr>
              <a:t><![CDATA[Ver imagen original en el O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star de nuevo un cacahuate rancio. El sabor amargo y el olor a humedad no se van con más calor. La grasa ya se echó a perder; se descarta la bols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rtar el moho y usar el resto. El moho visible no es la única parte afectada. En un alimento como el cacahuate, lo seguro es descartar todo el contenid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frecer «sólo un poquito» a una persona alérgica. La alergia no se mide por buena voluntad. La cantidad mínima y la contaminación cruzada pueden importar; la decisión es de la persona alérgica y su profesional.]]></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r cacahuate entero a niños pequeños. El tamaño y la textura aumentan el riesgo de atragantamiento. Mejor crema bien untada o cacahuate molido fin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5]]></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acahuate huele a rancio o a humedad, descártalo.]]></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moho visible, descarta todo el contenido.]]></a:t>
            </a:r>
          </a:p>
        </p:txBody>
      </p:sp>
      <p:sp>
        <p:nvSpPr>
          <p:cNvPr id="11" name=""/>
          <p:cNvSpPr txBox="1"/>
          <p:nvPr/>
        </p:nvSpPr>
        <p:spPr>
          <a:xfrm>
            <a:off x="514350" y="20097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una persona alérgica, separa utensilios y lee las etiquetas.]]></a:t>
            </a:r>
          </a:p>
        </p:txBody>
      </p:sp>
      <p:sp>
        <p:nvSpPr>
          <p:cNvPr id="13" name=""/>
          <p:cNvSpPr txBox="1"/>
          <p:nvPr/>
        </p:nvSpPr>
        <p:spPr>
          <a:xfrm>
            <a:off x="514350" y="27336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7336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s para un niño pequeño, sirve crema o cacahuate molido, no entero.]]></a:t>
            </a:r>
          </a:p>
        </p:txBody>
      </p:sp>
      <p:sp>
        <p:nvSpPr>
          <p:cNvPr id="15" name=""/>
          <p:cNvSpPr txBox="1"/>
          <p:nvPr/>
        </p:nvSpPr>
        <p:spPr>
          <a:xfrm>
            <a:off x="514350" y="34575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4575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dificultad para respirar o hinchazón, busca atención de inmediat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5]]></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 un profesional sanitario si después de comer cacahuate aparecen ronchas, picor, hinchazón de labios o garganta, vómito, dificultad para respirar o mareo; esto último es una urgencia. También si tienes una alergia diagnosticada y necesitas orientación para leer etiquetas o evitar la contaminación cruzada. Esta ficha no diagnostica, no indica tratamientos y no sustituye una consul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una porción casera razonable de cacahuat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puño pequeño cerrado o una cucharada de crem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bolsa entera para una persona.]]></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ólo el aceite que suelt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res puños sin mirar el resto del dí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alérgica al cacahuate está en la mesa. ¿Qué conviene hace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parar utensilios, leer etiquetas y no ofrecer «un poquit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arle sólo cacahuate tostado, que es más segur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ezclar todo y confiar en que no pasa nad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obar la crema primero para ver si reaccio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acahuate es una nuez de árbol.]]></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acahuate rancio se puede rescatar tostándolo otra vez.]]></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ncepto co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acahuat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Olor a humedad]]></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rem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iño pequeñ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lergi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ñal de rancio o moh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 azúcar y aceite añadid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ejor molido o en crem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vitar contaminación cruzad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eguminosa, no nuez de árbo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acahuate aporta proteína, grasa y ___, y es un ___ alimentario frecuent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eñal o práctic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uena seña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aler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uele a cacahuate tostado]]></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uele a humedad o pintur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crema sólo lleva cacahuate y sal]]></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ay moho visible en la bols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e sirve en un tazón pequeñ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e come directo de la bols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Se guarda hermético y fresc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Se ofrece a un niño pequeño enter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uelo el cacahuate antes de comprarl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o la etiqueta de la crema y busco azúcar añadid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s una leguminosa, puedo comer toda la bolsa sin mirar la porción.]]></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rvo un puño pequeño en un tazón.]]></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Guardo lo que sobra en un recipiente hermétic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32-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32-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32-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32-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bib-oa32-ex0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bib-oa32-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bib-oa32-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bib-oa32-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liges cacahuate por olor y etiqueta, mides un puño pequeño y sabes cómo evitar la contaminación cruzad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tabla de situaciones y la lista de compra; vuelve a clasificar las señales de rancio y alérgeno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compraste cacahuate. ¿Lo elegiste por precio o por olor? ¿Lo guardaste en un recipiente cerrado? Si hay alguien alérgico en tu casa o en tu trabajo, ¿qué cambiarías en la forma de servirlo? Escribe un cambio concreto y una señal que te diga que ya se echó a perder.]]></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cacahua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5]]></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cahua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guminosa, no nuez de árb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lor a hum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rancio o mo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 azúcar y aceite aña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ño peq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jor molido o en cr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erg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tar contaminación cruz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cacahuate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bib-oa32-cacahuate"/>
              </a:rPr>
              <a:t><![CDATA[Abrir el juego en el O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cacahuate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cacahuate es una nuez?]]></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cacahuate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Botánicamente es una leguminosa; en la cocina se agrupa con los frutos secos por su uso y su grasa, pero no es una nuez de árbo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cacahuate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é si el cacahuate está ranci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cacahuate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uele a humedad, pintura o aceite viejo y sabe amargo. No se arregla tostando otra vez; se descarta la bols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cacahuate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 cacahuate sirv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cacahuate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uño pequeño cerrado o una cucharada de crema. Es un alimento denso, así que conviene servirlo en un tazón y no comer directo de la bols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cacahuate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hay una persona alérgic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cacahuate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parar utensilios, leer etiquetas, evitar migas y no ofrecer «sólo un poquito». La decisión es de la persona alérgica y su profesiona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cacahuate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guardo la crema de cacahuat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cacahuate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errada, en lugar fresco y oscuro; en clima húmedo o caluroso, en el refrigerador. La reviso antes de usar y la descarto si huele ranci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cahuate no es una nuez ni un alimento prohibido: es una leguminosa densa en energía, proteína, grasa y fibra. Compra por olor, revisa la etiqueta, sirve un puño pequeño en un tazón y guárdalo hermético. Si hay una persona alérgica, la prioridad es evitar la contaminación cruzada y no ofrecer «sólo un poquito». Un cacahuate rancio o con moho se descarta, no se rescata. Con esas decisiones, el cacahuate acompaña la mesa sin convertirse en un problem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La base de una alimentación saludable son alimentos mínimamente procesados y no procesados; las leguminosas forman parte de una alimentación variada. No fija porciones ni sustituye una consul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Propone patrones y prácticas más saludables y sostenibles, con alimentos locales y de temporada. No fija porciones individual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32-cacahuate"/>
              </a:rPr>
              <a:t><![CDATA[Cacahuate: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PLUS · MedlinePlus en español, alergias alimentarias · https://medlineplus.gov/spanish/foodallergy.html · consulta: 2026-10-25 · alcance: Alcance internacional (NIH, Estados Unidos). Distingue alergia de intolerancia y orienta sobre cuándo buscar atención. No diagnostica ni sustituye una consulta.]]></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Ficha informativa de un alimento;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2026-10-26T10:23:53Z</dcterms:created>
  <dcterms:modified xsi:type="dcterms:W3CDTF">2026-10-26T10:23:53Z</dcterms:modified>
  <dc:title>Cacahuate: qué aporta y cómo llevarlo a la mesa</dc:title>
  <dc:description>Presentación editable del OA «Cacahuate: qué aporta y cómo llevarlo a la mesa». Enlace: https://saludyestetica.lumbre.lat/object/sye-bib-oa32-cacahuate</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