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llo: qué aporta y cómo llevarlo a la mes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llo: qué aporta y cómo llevarlo a la mes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poll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comprar, cocinar y guardar pollo con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rtes de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grasa, textura y uso según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inar y guard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Elige por frío y 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pollo frío, con empaque íntegro y sin olor ácido. La carne debe verse firme; si está pegajosa o huele mal, no la ll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inar y guard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Separa lo cr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gar a casa, guarda el pollo en frío y sepáralo de verduras y alimentos listos para comer. Usa una tabla y un cuchillo exclusivos para carne cr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inar y guard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Cocina por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la pieza hasta que la carne deje de estar rosada, los jugos salgan claros y se separe con facilidad. Revisa con cuidado la zona cercana al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inar y guard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Mide y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a pieza del tamaño de la palma o una taza de pollo deshebrado, con verduras, tortilla o frijoles. La piel es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inar y guard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Guarda y reca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s sobras en un recipiente cerrado y llévalas al refrigerador. Recaliéntalas bien antes de servir y no las dejes a temperatura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oll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compra un pollo entero para la comida de tres personas. Piensa lavarlo bajo el chorro, cocinar la pechuga para ella y dejar el muslo para el día siguiente. Al revisar la pieza, nota que la parte cercana al hueso se ve rosada y duda si y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oll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r el pollo crudo dispersaría bacterias en la tarja. El color rosado cerca del hueso no es una prueba suficiente: hay que mirar los jugos y la textura. La pechuga y el muslo tienen distinta grasa, pero ambos aportan proteína. Dejar el pollo cocido fuera del refrigerador tampoco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oll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lava el pollo crudo; lo sazona y lo cocina en una olla con jitomate y calabacita. Revisa que los jugos salgan claros y que la carne se separe del hueso antes de servir. Sirve una pieza por persona con tortillas y ensalada, y guarda lo que sobra en un recipiente cerrado dentro del refrigerador. Al día siguiente lo recalient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cinar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compra, frío 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pieza del tamaño de la palma de la mano, con ver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ieza del tamaño de la palma o una taza deshebrada es una medida casera útil, sobre todo con verduras y tortilla. Un pollo entero es para varias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y acompañar el pollo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sar tabla y cuchillo distintos de los que tocan verduras cru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utensilios evita que las bacterias del pollo crudo pasen a alimentos que se comen sin cocinar. Lavar el pollo crudo dispersa bacte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higiene pide tabla y cuchillo distintos y no lavar el pollo cr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var el pollo crudo dispersa bacterias por la tarja y los utensilios. Lo correcto es cocinarlo por completo y limpiar las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lo explica en la sección de compra, conservación 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no es una prueba confiable. Conviene revisar que los jugos salgan claros y que la carne se separe con facilidad, sobre todo cerca del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el color de las señales de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chuga → Corte más ma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 Concentr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s claros → Señal de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aparte → Evita conta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bras → Cerradas y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se usa en la ficha con un sentido práctico de cocina 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ína ·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teína es su aporte principal y la grasa varía con el corte y la piel. Ningún corte es «el único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en la sección «Qué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cinar hasta que los jugos salgan claros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var el pollo crudo bajo el chorro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sar tabla aparte para lo crudo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jar las sobras en la mesa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scongelar en el refrigerador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uardar pollo crudo junto a la lechuga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calentar bien las sobras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bar el pollo crudo para ver si está bueno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enfriar y cocinar bien son prácticas observables; lavar lo crudo y dejarlo a temperatura ambiente so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chuga es magra, puedo comer toda la que quiera sin mirar el rest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corte sea más magro no lo vuelve ilimitado. La porción y el conjunto del plato siguen importando, igual que con cualquier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el pollo con verduras y ce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1-poll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cinaste pollo. ¿Lavaste la pieza cruda? ¿Usaste la misma tabla para la ensalada? ¿Cómo decidiste que ya estaba cocida? Escribe un cambio concreto para la próxima vez y una señal que uses en lugar d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lava el pollo cr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agua dispersa bacterias por la tarja y los utensilios. Se cocina por completo y se limpian tabla, cuchillo, manos y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que el pollo está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rne deja de estar rosada, los jugos salen claros y la pieza se separa con facilidad, sobre todo cerca del hueso. El color solo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rte tiene menos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echuga es el corte más magro; muslo, pierna y piel concentran más grasa. Todos aportan proteína y caben segú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pollo sirv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ieza del tamaño de la palma de la mano o una taza de pollo deshebrado. El hueso no cuenta como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s s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cerrado, en el refrigerador, y las recalianto bien antes de servir. No las dejo a temperatura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1-poll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457" r:id="rId1"/>
    <p:sldLayoutId id="2482026458" r:id="rId2"/>
    <p:sldLayoutId id="2482026459" r:id="rId3"/>
    <p:sldLayoutId id="24820264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3c8a9bfecbf310919c341876fffee03001ca7a68387e731.jpg"/>
  <Relationship Id="rId3" Type="http://schemas.openxmlformats.org/officeDocument/2006/relationships/hyperlink" Target="https://saludyestetica.lumbre.lat/object/sye-bib-oa31-poll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31-pollo" TargetMode="External"/>
  <Relationship Id="rId4" Type="http://schemas.openxmlformats.org/officeDocument/2006/relationships/hyperlink" Target="https://saludyestetica.lumbre.lat/object/sye-bib-oa31-poll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31-pollo" TargetMode="External"/>
  <Relationship Id="rId4" Type="http://schemas.openxmlformats.org/officeDocument/2006/relationships/hyperlink" Target="https://saludyestetica.lumbre.lat/object/sye-bib-oa31-poll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31-pollo" TargetMode="External"/>
  <Relationship Id="rId4" Type="http://schemas.openxmlformats.org/officeDocument/2006/relationships/hyperlink" Target="https://saludyestetica.lumbre.lat/object/sye-bib-oa31-pollo"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hyperlink" Target="https://saludyestetica.lumbre.lat/object/sye-bib-oa31-pollo"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1-pollo"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31-poll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pollo según el corte, medir una porción con medidas de cocina y decidir cómo comprarlo, cocinarlo y guardarlo con higiene, sin cifras inventadas ni promesas de salu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pollo, cómo se mide una porción casera, cómo llevarlo a la mesa, una preparación sencilla, compra, cocción segura y conservación, y los mitos que conviene dejar en la coc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llo · ave · proteína · cocción · higiene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llo: qué aporta y cómo llevarlo a la 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pollería de su colonia, Marisol —nombre inventado— compara pechuga, muslo y un pollo entero. Quiere resolver la comida de la semana y, al mismo tiempo, no equivocarse con la hig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llo: qué aporta y cómo llevarlo a la 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llero le dice que la pechuga «es la única parte que no engorda», que el pollo crudo hay que lavarlo «hasta que deje de estar resbaloso» y que si la carne se ve rosada cerca del hueso «todavía está cruda». Marisol no busca una dieta ni un alimento milagro: quiere cocinar para su familia sin arriesgarse y sin desperdici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llo: qué aporta y cómo llevarlo a la 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cuánto pollo comprar por persona, si la piel debe quitarse siempre, ni cómo saber que una pieza quedó bien cocida. Esta ficha la acompaña en esa decisión: qué aporta el pollo, cómo se mide una porción con lo que hay en la cocina, cómo se cocina y se guarda con criterios clar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po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llo es una carne de ave que aporta proteína, grasa, vitaminas del grupo B —entre ellas niacina, B6 y B12—, selenio, fósforo y algo de hierro. La cantidad de grasa cambia según el corte y la piel: la pechuga es más magra, mientras que el muslo, el ala y la piel concentran más gras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roteína milagro» ni un alimento que cure algo: es una fuente de nutrientes que se combina con verduras, cereales y leguminosas. La carne no aporta fibra ni vitamina C, así que un plato de pollo solo no cubre todo lo que el cuerpo neces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po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sabor es suave y acepta muchas preparaciones, lo que ayuda a variar la comida sin depender de salsas muy sal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pieza del tamaño de la palma de la mano, sin contar los dedos: medio pechuga, un muslo o una pierna mediana. En picado o deshebrado, una taza es una porción para un guiso o una ensalada. El hueso no se cuenta como alimento: si compras piezas con hueso, calcula que una parte del peso se queda en el pla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llo entero rinde para varias comidas y conviene despiezarlo antes de cocinar para repartir mejor las porciones. Para niños, una pieza más pequeña o media taza de pollo deshebrado suele ser suficiente; para un adulto con mucha actividad, la porción puede ser mayo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importa porque el pollo se acompaña: una pieza con verduras y tortilla es una comida; tres piezas solas, en cambio, son una porción gran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cocina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crudo no se lava: se cocin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var el pollo crudo dispersa bacterias. Mantenlo separado, usa tabla y cuchillo distintos, cocínalo hasta que los jugos salgan claros y lava manos y superficies al termin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ueso pide aten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rne cercana al hueso tarda un poco más. Revisa esa zona antes de servir y, si aún se ve rosada o los jugos no están claros, continúa la co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llo cabe en guisados, caldos, asados, tingas, ensaladas y milanesas. En guisado, con jitomate, cebolla, ajo y calabacita; en caldo, con verduras y arroz; en ensalada, deshebrado con lechuga, jitomate y limón; en tinga, con jitomate y chile. Combina con lo ácido —limón, tomate, vinagre— y con hierbas como orégano, laurel y cilan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se puede dejar o retirar: dejarla suma sabor y grasa, retirarla cambia la textura pero no vuelve «mala» la carne. No necesita estar cubierto de sal ni de salsa para saber bien; el limón, el ajo y las verduras hacen buena parte del trabajo. Si preparas milanesa, acompaña con ensalada en lugar de sólo papa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comida diaria, un guiso con verduras y tortilla suele rendir más que una pieza asada so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mercado al plato">
            <a:hlinkClick r:id="rId3" tooltip="Del mercado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comprar, cocinar y guardar pollo con hig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1-poll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lo guisado con jitomate y calabacita. Corta el pollo en piezas o trozos, sécalo con papel y sazona con sal, ajo y orégano. En una olla, sofríe cebolla y ajo con un poco de aceite; agrega el pollo y dóralo por fuera. Añade jitomate licuado y chile si te gusta, y deja que el pollo se cocine a fuego medio, moviendo de vez en cuando. Cuando la carne esté firme y los jugos salgan claros, agrega la calabacita en cubos y cocina hasta que esté tierna. Sirve con tortillas y frijoles. Usa una tabla distinta para el pollo crudo y lava manos, cuchillo y superficie al terminar. No hace falta cocinar de más ni agregar crema para que el guiso sepa bi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pollo y una decisión posible. No es una prescripción: es una forma de ordenar la compra y la coc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695575"/>
                <a:gridCol w="1914525"/>
                <a:gridCol w="3505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llo crudo está resbal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o si huele mal; no lo laves para «arregl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está rosada cerca del 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no ba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los jugos y continúa la cocción si no están cla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sobró pollo c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stá coc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árdalo cerrado y frío; recaliéntal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95575"/>
                <a:gridCol w="1914525"/>
                <a:gridCol w="3505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te pollo conge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 descongelarse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salo al refrigerador, no a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comida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sum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írala o sirve una porción menor con ver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ste la misma tabla para crudo y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conta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 la tabla y el cuchillo antes de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pollo que esté frío, con el empaque íntegro y sin olor desagradable; la carne debe verse firme y no pegajosa. Al llegar a casa, guárdalo en el refrigerador o congélalo cuanto antes, y mantenlo separado de los alimentos que se comen crudos. No laves el pollo crudo bajo el chorro: el agua dispersa bacterias por la tarja y los utensil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ínalo hasta que la carne deje de estar rosada por dentro, los jugos salgan claros y la pieza se separe con facilidad, sobre todo cerca del hueso. Usa tabla y cuchillo distintos para lo crudo, y lávalos con agua y jabón. Las sobras se guardan en un recipiente cerrado y en frío; recaliéntalas bien y no las dejes a temperatura ambiente. Descongela en el refrigerador, no en la me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cortes de pollo">
            <a:hlinkClick r:id="rId3" tooltip="Cinco cortes de poll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grasa, textura y uso según la pie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1-poll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lavar el pollo crudo antes de cocinarlo»: no; el agua dispersa bacterias. Se cocina bien y se limpian tabla, cuchillo y manos. «La pechuga es la única parte que no engorda»: todas las partes aportan proteína; cambia la grasa, y la porción y el resto del plato siguen importan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 rosado cerca del hueso, está crudo»: el color no es una prueba confiable; guíate por los jugos claros y la textura. «La piel siempre debe quitarse»: se puede dejar o retirar según el plato y la porción; no es una regla moral. «El caldo de pollo cura la gripe»: es un alimento reconfortante, no un trata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llo de granja está lleno de hormonas»: lo verificable en casa es la cadena de frío, el olor y la cocción; si te preocupa el origen, pregunta en el punto de v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inar y guardar pollo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río y olo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pollo frío, con empaque íntegro y sin olor ácido. La carne debe verse firme; si está pegajosa o huele mal, no la lle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inar y guardar pollo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cru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a casa, guarda el pollo en frío y sepáralo de verduras y alimentos listos para comer. Usa una tabla y un cuchillo exclusivos para carne cru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inar y guardar pollo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por comple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la pieza hasta que la carne deje de estar rosada, los jugos salgan claros y se separe con facilidad. Revisa con cuidado la zona cercana al hue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inar y guardar pollo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y acompañ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pieza del tamaño de la palma o una taza de pollo deshebrado, con verduras, tortilla o frijoles. La piel es opcio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inar y guardar pollo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recalien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s sobras en un recipiente cerrado y llévalas al refrigerador. Recaliéntalas bien antes de servir y no las dejes a temperatura amb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ollo de Mariso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compra un pollo entero para la comida de tres personas. Piensa lavarlo bajo el chorro, cocinar la pechuga para ella y dejar el muslo para el día siguiente. Al revisar la pieza, nota que la parte cercana al hueso se ve rosada y duda si ya está li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ollo de Mariso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el pollo crudo dispersaría bacterias en la tarja. El color rosado cerca del hueso no es una prueba suficiente: hay que mirar los jugos y la textura. La pechuga y el muslo tienen distinta grasa, pero ambos aportan proteína. Dejar el pollo cocido fuera del refrigerador tampoco es segu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ollo de Mariso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lava el pollo crudo; lo sazona y lo cocina en una olla con jitomate y calabacita. Revisa que los jugos salgan claros y que la carne se separe del hueso antes de servir. Sirve una pieza por persona con tortillas y ensalada, y guarda lo que sobra en un recipiente cerrado dentro del refrigerador. Al día siguiente lo recalienta bi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cinar pollo">
            <a:hlinkClick r:id="rId3" tooltip="Antes de cocinar poll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compra, frío e hig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1-pollo"/>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el pollo crudo bajo el chorro. El agua salpica bacterias hacia la tarja, los utensilios y otros alimentos. No se lava: se cocina por completo y se limpian las superfici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misma tabla para pollo crudo y verduras. Lo crudo contamina lo que se come sin cocinar. Usa tabla y cuchillo distintos, o lávallos con agua y jabón entre uno y ot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iarse sólo por el color rosado. El color cerca del hueso puede persistir aunque la carne esté cocida. Los jugos claros y la textura firme son mejores seña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s sobras a temperatura ambiente. El pollo cocido es un alimento perecedero. Guárdalo cerrado y en frío, y recaliéntalo bien antes de com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ollo huele mal o está pegajoso, descártal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pollo congelado, descongélalo en el refrigerador.]]></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rne cercana al hueso aún se ve rosada y los jugos no están claros, continúa la cocción.]]></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servir una comida ligera, retira la piel o reduce la porción y suma verduras.]]></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ronchas, hinchazón o dificultad para respirar después de comer, suspende y busca aten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pollo aparecen ronchas, picor, hinchazón de labios o garganta, vómito o dificultad para respirar; esto último es una urgencia. También si tienes una alergia diagnosticada, una condición que exige cuidar la grasa o la sal, o si una comida te dejó molestias digestivas persistentes. Esta ficha no diagnostica, no indica tratamientos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pollo para una com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ieza del tamaño de la palma de la mano, con verdur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ollo entero para una perso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piel frit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pechugas sin acompañami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cocinar pollo crudo. ¿Qué conviene hacer con la tabla y el cuchil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 tabla y cuchillo distintos de los que tocan verduras crud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ar el pollo crudo y usar la misma tabl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car el pollo con la misma tabla y seguir con la ensalad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 el pollo crudo junto a la lechug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ollo crudo debe lavarse bajo el chorro antes de cocinar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lor rosado cerca del hueso es la única prueba de que el pollo está cru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chug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ugos clar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abla apar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br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centra gra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ñal de coc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 contamin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das y en frí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rte más mag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ollo aporta ___ y vitaminas del grupo B; la cantidad de grasa cambia según el corte y la 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de coc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segu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de ries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cinar hasta que los jugos salgan clar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var el pollo crudo bajo el chorr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sar tabla aparte para lo crud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jar las sobras en la me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congelar en el refrigerad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uardar pollo crudo junto a la lechug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calentar bien las sobr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bar el pollo crudo para ver si está buen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 pollo frío y reviso que el empaque esté ínteg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o una tabla aparte para el pollo cru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chuga es magra, puedo comer toda la que quiera sin mirar el resto del pla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cino hasta que los jugos salgan claros y la carne se separ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s sobras cerradas y en frí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31-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3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3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3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pollo frío y firme, separas lo crudo, cocinas hasta que los jugos estén claros y mides una pieza por perso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os pasos de higiene; vuelve a clasificar las prácticas seguras y de ries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cinaste pollo. ¿Lavaste la pieza cruda? ¿Usaste la misma tabla para la ensalada? ¿Cómo decidiste que ya estaba cocida? Escribe un cambio concreto para la próxima vez y una señal que uses en lugar del colo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o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chu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e más ma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ntr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s cla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conta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das y e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ol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31-pollo"/>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lava el pollo cru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agua dispersa bacterias por la tarja y los utensilios. Se cocina por completo y se limpian tabla, cuchillo, manos y superfic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que el pollo está coc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ne deja de estar rosada, los jugos salen claros y la pieza se separa con facilidad, sobre todo cerca del hueso. El color solo no bas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rte tiene menos gra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echuga es el corte más magro; muslo, pierna y piel concentran más grasa. Todos aportan proteína y caben según el pla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pollo sirvo por perso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ieza del tamaño de la palma de la mano o una taza de pollo deshebrado. El hueso no cuenta como alime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s sobr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inar pollo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cerrado, en el refrigerador, y las recalianto bien antes de servir. No las dejo a temperatura amb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llo no es una proteína milagro ni un alimento prohibido: aporta proteína, grasa y vitaminas, y cambia según el corte y la piel. Compra una pieza fría y firme, no laves lo crudo, usa tabla aparte, cocina hasta que los jugos salgan claros y sirve una porción del tamaño de la palma con verduras. Guarda las sobras cerradas y en frío. Con esas decisiones sencillas, el pollo resuelve comidas sin convertir la cocina en un riesg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as carnes y aves forman parte de una alimentación variada.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 https://www.who.int/es/news-room/fact-sheets/detail/food-safety · consulta: 2026-10-25 · alcance: Alcance internacional. Principios de inocuidad para quienes manipulan y consumen alimentos; no sustituye la normativa local ni una consulta. Se usó para la separación de lo crudo y la cocción comple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1-pollo"/>
              </a:rPr>
              <a:t><![CDATA[Poll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2026-10-26T10:23:04Z</dcterms:created>
  <dcterms:modified xsi:type="dcterms:W3CDTF">2026-10-26T10:23:04Z</dcterms:modified>
  <dc:title>Pollo: qué aporta y cómo llevarlo a la mesa</dc:title>
  <dc:description>Presentación editable del OA «Pollo: qué aporta y cómo llevarlo a la mesa». Enlace: https://saludyestetica.lumbre.lat/object/sye-bib-oa31-pollo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