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ardina: qué aporta y cómo llevarla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la sardin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a a la mes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lata al pl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elegir, escurrir y servir una sardina sin desperd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preparación sencilla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presentaciones de sard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cambia en sabor, grasa y comodidad según la lata o el pescado fres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escurrir y servir una sard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Elige la presen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ide si la quieres en aceite, agua, jitomate o ahumada. Revisa la etiqueta para saber qué líquido la acompaña y si trae sal añad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escurrir y servir una sard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Revisa la l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sa la mano por la costura y el borde: no debe haber fugas, óxido ni abolladuras profundas. Una lata abombada se descarta aunque el precio sea bu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escurrir y servir una sard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Escurre y desmenu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bre la lata, escurre el líquido y pasa la sardina a un plato. Desmenúzala con un tenedor y retira las espinas duras si las encuent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escurrir y servir una sard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Mide y comb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rve media lata pequeña por persona y acompáñala con jitomate, cebolla, limón, verduras y tortilla. Prueba antes de agregar s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escurrir y servir una sard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Guarda lo que sob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on la sardina en un recipiente cerrado y llévala al refrigerador. Consúmela pronto; no dejes la lata abierta ni el plato a temperatura amb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s latas de Erne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Ernesto, nombre inventado, compra tres latas de sardina en oferta para resolver cenas de la semana. Al llegar a casa nota que una está abombada y que otra tiene la costura golpeada. Quiere saber si las puede usar y cómo repartir las que están bi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s latas de Erne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abombamiento y el golpe en la costura son señales de riesgo, no defectos cosméticos. Las otras dos latas están íntegras, frías y sin fugas. Ernesto había pensado comer una lata entera por cena, sin acompañamiento, y dejar la otra abierta en el refrige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as latas de Erne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rnesto descarta las latas dañadas y guarda las sanas en la despensa. Abre una, escurre el aceite, sirve media lata sobre tostadas con jitomate y limón, y guarda la otra mitad en un recipiente cerrado para una pasta al día siguiente. La segunda lata queda cerrada para otra comida. No necesita remedios: cambió la revisión de la compra y el tamaño de la por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llevarla 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rápidas en la mesa del mercado o del súp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Media lata pequeña escurrida, con verduras y torti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edia lata pequeña escurrida es una medida casera útil y se acompaña con verduras y tortilla. Una lata abombada se descarta aunque huela bi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propone media lata por persona y explica cómo escurrir y acompañ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Descártala sin 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fuga o un golpe en la costura indican que la lata perdió su integridad. No se corrige con cocción ni con lim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mpra y conservación pide revisar costuras, fugas y abollad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 la sardina en lata las espinas suelen ser suaves y comestibles. Se pueden retirar si prefieres, pero no es obligatorio; conviene masticarlas bien y revisar las piezas para niños pequeñ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describe las espinas suaves y la precaución con niños pequeñ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metal abierto no conserva el alimento. Lo que sobra se pasa a un recipiente cerrado, se refrigera y se consume pro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nservación y el callout de advertencia lo expl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ata abombada → Se desca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rdina fresca → Ojos brillantes y olor a m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inas suaves → Se mastican bi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ite de la lata → Se escurre si quieres menos gr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ega 3 → Grasa, no trat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término se usa en la ficha con un sentido práctico y sin promesas clín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omega 3 · cal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grasa omega 3 y el calcio de las espinas suaves son parte de lo que aporta; no son un tratamiento ni una garantía de sal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de la composición en la sección «Qué aport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lata está íntegra y sin fuga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lata está abombad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sardina fresca huele a mar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sardina fresca tiene mal olor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ostura está oxidad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aceite se escurre antes de servir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lata abierta se queda en la mes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o que sobra se guarda cerrado y frí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tegridad, olor y frío son señales observables; el abombamiento y la oxidación descartan la l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 lata trae aceite, no hace falta escurrirla ni mirar la por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ceite de la lata suma grasa y la porción sigue importando. Escurrir y medir son parte de servir la sardina, no un detalle opc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escurrir, medir y probar antes de sa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30-sardina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vez que comiste sardina. ¿La compraste fresca o en lata? ¿Escurriste el aceite? ¿Cuánto serviste y con qué la acompañaste? Escribe un cambio concreto para la próxima compra y una señal que te diga que la lata está en buen es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sard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sard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é si una lata de sardina está en buen est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tá íntegra, sin abombamientos, fugas, óxido ni golpes en la costura. Al abrirla no huele mal ni burbujea. Si algo de eso aparece, se desca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sardina en lata es peor que la fresc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 es peor: es distinta. La de lata está lista y conserva proteína y grasa; la fresca se cocina y tiene otro sabor. Ambas caben según el tiempo y el presu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 es una porción case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edia lata pequeña escurrida por persona, o dos o tres piezas frescas pequeñas. Una lata pequeña suele rendir para dos perso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go con las espin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n la lata suelen ser suaves y comestibles; se mastican bien. Para niños pequeños, desmenuza y revisa que no queden espinas d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guardo la sardina abier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n un recipiente cerrado, en el refrigerador, y la consumo pronto. No dejo la lata abierta ni el plato a temperatura amb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30-sardina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3)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6519" r:id="rId1"/>
    <p:sldLayoutId id="2482026520" r:id="rId2"/>
    <p:sldLayoutId id="2482026521" r:id="rId3"/>
    <p:sldLayoutId id="248202652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71c2504e588c512537ec1095f5858cf5ddf032822714f111.jpg"/>
  <Relationship Id="rId3" Type="http://schemas.openxmlformats.org/officeDocument/2006/relationships/hyperlink" Target="https://saludyestetica.lumbre.lat/object/sye-bib-oa30-sardin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30-sardina" TargetMode="External"/>
  <Relationship Id="rId4" Type="http://schemas.openxmlformats.org/officeDocument/2006/relationships/hyperlink" Target="https://saludyestetica.lumbre.lat/object/sye-bib-oa30-sardina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30-sardina" TargetMode="External"/>
  <Relationship Id="rId4" Type="http://schemas.openxmlformats.org/officeDocument/2006/relationships/hyperlink" Target="https://saludyestetica.lumbre.lat/object/sye-bib-oa30-sardina" TargetMode="External"/>
  <Relationship Id="rId5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30-sardina" TargetMode="External"/>
  <Relationship Id="rId4" Type="http://schemas.openxmlformats.org/officeDocument/2006/relationships/hyperlink" Target="https://saludyestetica.lumbre.lat/object/sye-bib-oa30-sardina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hyperlink" Target="https://saludyestetica.lumbre.lat/object/sye-bib-oa30-sardina" TargetMode="External"/>
  <Relationship Id="rId4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30-sardina" TargetMode="External"/>
  <Relationship Id="rId3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rdin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30-sardina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la sardina fresca o en lata, medir una porción con medidas de cocina y decidir cómo comprarla, escurrirla, servirla y guardarla, sin cifras inventadas ni promesas de salu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la sardina, cómo se mide una porción casera, cómo llevarla a la mesa, una preparación sencilla, compra y conservación de latas y pescado fresco, y los mitos que conviene dejar en el merca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ardina · pescado · proteína · conservas · omega 3 · alergia · comp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rdina: qué aporta y cómo llevarla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n la central de abasto, Ernesto —nombre inventado— encuentra una oferta de latas de sardina: unas en aceite, otras en agua, otras en salsa de jitomate y una caja de sardina ahumada. El vendedor le asegura que «el omega 3 cura todo» y que las latas abolladas «son las que mejor precio tienen». Ernesto quiere resolver comidas rápidas para la semana, no un tratamient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rdina: qué aporta y cómo llevarla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abe si la sardina fresca es mejor que la de lata, si las espinas se comen, si media lata alcanza para una persona o si el aceite de la lata cuenta como grasa del plato. Tampoco sabe cómo guardar lo que sobre ni cómo revisar una lata antes de comprar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ficha lo acompaña en esa decisión: qué aporta la sardina, cómo se mide una porción con lo que hay en la cocina, cómo se elige una lata sana y qué creencias conviene dejar en el merc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la sardi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rdina es un pescado pequeño que se come entero, con piel y, a menudo, con espinas suaves. Aporta proteína, grasa —incluida la del tipo omega 3—, vitamina D, vitamina B12, hierro y selenio; si se comen las espinas, también calcio. No es un alimento medicinal: es una fuente de nutrientes dentro de una comi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ta suele venir en aceite, en agua, en salsa de jitomate o ahumada; el líquido y la salsa cambian el sabor y también lo que sumas al plato, como sal o grasa. La sardina fresca tiene un sabor más suave y se cocina rápido; la de lata está lista y rind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la sardi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presentación cura ni desinflama: lo que aporta es proteína y grasa, y eso se agradece en un plato con verduras y tortil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media lata pequeña escurrida por persona, o dos o tres piezas frescas pequeñas; una lata pequeña suele rendir para dos personas. En tostadas, una cucharada colmada de sardina desmenuzada alcanza para una tostada; en ensalada, media lata es una porción. Escurre el aceite o la salsa antes de medir si quieres controlar lo que sum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omes con espinas, mastica bien y reparte en trozos pequeños; no es necesario retirarlas si están suaves, pero tampoco es obligatorio comerlas. Para niños pequeños, desmenuza y revisa que no queden espinas dur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dida cambia según el resto del plato: media lata con verduras y tortilla es una comida; una lata entera sola, en cambio, es una porción gran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Describe qué aporta, cómo se mide una porción casera y cómo se elige o conserva; no prescribe dietas, no fija cantidades clínicas y no sustituye una consul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62225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562225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lata abierta no se conserva sol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 la sardina a un recipiente cerrado, guárdala en frío y consúmela pronto. Si la lata está abombada, golpeada en la costura o huele mal al abrirla, descártala sin prob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638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urre y prueba antes de sal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0384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ceite y la salsa de la lata ya aportan grasa y sal. Escurre, prueba la mezcla y decide después si hace falta sazonar; el limón y el jitomate suplen much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rdina entra en tostadas, ensaladas, pasta, arroz y guisos. En tostada, con jitomate, cebolla, limón y chile; en ensalada, con lechuga, pepino y limón; en pasta o arroz, desmenuzada y mezclada al final para que no se deshaga. Combina con lo ácido y lo fresco —limón, jitomate, cebolla, perejil— porque equilibra su sabor intens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ata viene en aceite, escúrrela y usa menos aceite en el resto del plato; si viene en salsa de jitomate, prueba antes de agregar sal. No necesita mayonesa para saber bien. Para desayuno, huevo con sardina y tortilla; para cena, una ensalada tibia con papa y sardina. La sardina fresca se asa o se guisa con jitomate y cebolla; la de lata se sirve tal cual o se calienta dentro del guis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]]></a:t>
            </a:r>
          </a:p>
        </p:txBody>
      </p:sp>
      <p:pic>
        <p:nvPicPr>
          <p:cNvPr id="3" name="" descr="De la lata al plato">
            <a:hlinkClick r:id="rId3" tooltip="De la lata al plat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elegir, escurrir y servir una sardina sin desperdici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30-sardin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stadas de sardina con jitomate y limón. Escurre media lata de sardinas y desmenúzalas con un tenedor. Pica jitomate, cebolla y cilantro; mezcla con la sardina y exprime limón. Tuesta las tortillas en el comal, sin quemarlas. Unta la mezcla, agrega chile si te gusta y sirve de inmedia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reparas para llevar, transporta la mezcla fría y tuesta la tortilla al momento; no dejes la sardina fuera del refrigerador. Prueba antes de agregar sal: la lata ya puede traerla. Para una versión con verduras, agrega lechuga picada o calabacita asada en cub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ce falta cocinar la sardina de lata; si usas fresca, cocínala hasta que la carne se separe y pierda el tono traslúci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la sardina y una decisión posible. No es una prescripción: es una forma de ordenar la compra y la coc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2581275"/>
                <a:gridCol w="2162175"/>
                <a:gridCol w="3371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ata está abomb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estar dañ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ártala; no la pruebe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ata viene en ace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a grasa al pl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úrrela y usa menos aceite en el rest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aste sardina fres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cha a perder ráp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cínala hoy o congélal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abes si las espinas se co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en ser suaves en l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stica bien; para niños, desmenuza y revis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581275"/>
                <a:gridCol w="2162175"/>
                <a:gridCol w="3371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 sobró media l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Ya está abi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ásala a un recipiente cerrado y refrigéral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 pica la boca o salen ronch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ser una re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spende y consulta; no insist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ompras sardina fresca, busca ojos brillantes, piel entera, olor a mar y carne firme; evita piezas con la panza abierta o mal olor. Cocínala el mismo día o guárdala en la parte más fría del refrigerador; si no la vas a usar pronto, congéla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ta, revisa que no esté abombada, golpeada en las costuras, oxidada o con fugas; si al abrirla huele mal o el contenido burbujea, descártala sin probar. Una vez abierta, pasa la sardina a un recipiente cerrado y guárdala en frío; consúmela pronto y no la dejes a temperatura ambien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l y el aceite de la lata no se convierten en conservadores mágicos: el producto abierto se trata como un alimento perecedero. Lávate las manos y limpia la tabla y el abrelatas después de manipular pescad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presentaciones de sardina">
            <a:hlinkClick r:id="rId3" tooltip="Cinco presentaciones de sardin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cambia en sabor, grasa y comodidad según la lata o el pescado fresc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30-sardin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sardina en lata no es pescado»: es pescado procesado y conserva proteína y grasa; lo que cambia es la sal y el líquido de cobertura. «Las espinas son peligrosas»: en la sardina en lata suelen ser suaves y comestibles, pero conviene masticarlas bien y revisar las piezas para niños pequeño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omega 3 cura»: la sardina aporta grasa omega 3, un nutriente, no un tratamiento; ninguna lata sustituye una consulta. «La sardina engorda»: como cualquier alimento, depende de la porción y del resto del día; escurrir el aceite cambia el plato. «Si la lata está abollada, igual sirve»: una abolladura en la costura o un abombamiento son señales para descartar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sardina es sólo para gatos»: es un alimento humano barato y versátil; la lata no le quita categorí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escurrir y servir una sardina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la present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 si la quieres en aceite, agua, jitomate o ahumada. Revisa la etiqueta para saber qué líquido la acompaña y si trae sal añadi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escurrir y servir una sardina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la la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 la mano por la costura y el borde: no debe haber fugas, óxido ni abolladuras profundas. Una lata abombada se descarta aunque el precio sea buen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escurrir y servir una sardina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urre y desmenu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la lata, escurre el líquido y pasa la sardina a un plato. Desmenúzala con un tenedor y retira las espinas duras si las encuentra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escurrir y servir una sardina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y comb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 media lata pequeña por persona y acompáñala con jitomate, cebolla, limón, verduras y tortilla. Prueba antes de agregar sa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escurrir y servir una sardina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lo que sob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 la sardina en un recipiente cerrado y llévala al refrigerador. Consúmela pronto; no dejes la lata abierta ni el plato a temperatura ambient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s latas de Ernesto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rnesto, nombre inventado, compra tres latas de sardina en oferta para resolver cenas de la semana. Al llegar a casa nota que una está abombada y que otra tiene la costura golpeada. Quiere saber si las puede usar y cómo repartir las que están bi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s latas de Ernesto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bombamiento y el golpe en la costura son señales de riesgo, no defectos cosméticos. Las otras dos latas están íntegras, frías y sin fugas. Ernesto había pensado comer una lata entera por cena, sin acompañamiento, y dejar la otra abierta en el refrigerado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as latas de Ernesto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nesto descarta las latas dañadas y guarda las sanas en la despensa. Abre una, escurre el aceite, sirve media lata sobre tostadas con jitomate y limón, y guarda la otra mitad en un recipiente cerrado para una pasta al día siguiente. La segunda lata queda cerrada para otra comida. No necesita remedios: cambió la revisión de la compra y el tamaño de la por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llevarla a casa">
            <a:hlinkClick r:id="rId3" tooltip="Antes de llevarla a cas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rápidas en la mesa del mercado o del súp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30-sardin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 latas abombadas o golpeadas en la costura. Una lata dañada puede haber perdido el vacío o haberse contaminado. No se rescata con limón ni con cocción: se descar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una lata entera para una sola persona. Media lata pequeña suele ser una porción; una lata entera sin acompañamiento es una porción grande. La medida depende del resto del pla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 la lata abierta en el refrigerador. El metal abierto no protege el alimento. Pasa lo que sobre a un recipiente cerrado, guárdalo en frío y consúmelo pront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 que el omega 3 cura una enfermedad. La sardina aporta grasa omega 3, un nutriente. No es un tratamiento ni sustituye una consulta; si te ofrecen una lata como cura, desconfí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ata está abombada, tiene fugas o huele mal al abrirla, descártala sin prob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sardina es fresca, cocínala el mismo día o congéla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lata viene en aceite, escúrrela antes de medir la por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omes sardina con espinas, mastica bien y revisa las piezas de los niño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parece picor en la boca, ronchas o dificultad para respirar, suspende y busca atenció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sardina aparecen picor en la boca, hinchazón de labios o garganta, ronchas, vómito o dificultad para respirar; esto último es una urgencia. También si tienes una alergia diagnosticada al pescado o si una condición de salud te exige limitar la sal o la grasa y no sabes cómo ajustar el plato. Esta ficha no diagnostica, no indica tratamientos y no sustituye una consult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una porción casera razonable de sardina para una comi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edia lata pequeña escurrida, con verduras y tortil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res latas enteras sin acompañ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ólo el aceite de la la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lata abombada, si huele bi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s una lata de sardina con la costura golpeada y fugas. ¿Qué conviene hac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scártala sin prob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cinarla más tiempo para desinfectar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gregarle limón y comerl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uardarla para otra seman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espinas de la sardina en lata siempre deben retirarse antes de com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ata de sardina abierta debe guardarse en un recipiente cerrado y en frí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concepto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ta abomba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ardina fres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pinas suav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ceite de la la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Omega 3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jos brillantes y olor a mar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mastican bi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escurre si quieres menos gra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rasa, no trat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e descart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rdina aporta proteína y grasa del tipo ___; si se comen las espinas suaves, también ___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 o conserv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lata está íntegra y sin fug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lata está abombad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sardina fresca huele a ma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sardina fresca tiene mal olor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costura está oxid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aceite se escurre antes de serv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lata abierta se queda en la me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o que sobra se guarda cerrado y frí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viso que la lata no esté abombada ni golpe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curro el aceite y sirvo media lata con jitomate y lim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 lata trae aceite, no hace falta escurrirla ni mirar la por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uardo lo que sobra en un recipiente cerrado y frí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ruebo antes de agregar sal porque la lata puede traerl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30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30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30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30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30-ex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30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30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30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una lata íntegra, mides media lata por persona, escurres y sabes cómo guardar lo que sob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revisión de la lata, la tabla de situaciones y el paso de escurrir; vuelve a clasificar las señal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vez que comiste sardina. ¿La compraste fresca o en lata? ¿Escurriste el aceite? ¿Cuánto serviste y con qué la acompañaste? Escribe un cambio concreto para la próxima compra y una señal que te diga que la lata está en buen es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sard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ta abomb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desca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rdina fres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jos brillantes y olor a 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inas suav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mastican bi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ite de la l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scurre si quieres menos gr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mega 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sa, no trat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sardin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30-sardin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é si una lata de sardina está en buen estado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 íntegra, sin abombamientos, fugas, óxido ni golpes en la costura. Al abrirla no huele mal ni burbujea. Si algo de eso aparece, se descart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sardina en lata es peor que la fresc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peor: es distinta. La de lata está lista y conserva proteína y grasa; la fresca se cocina y tiene otro sabor. Ambas caben según el tiempo y el presupuesto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es una porción casera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 lata pequeña escurrida por persona, o dos o tres piezas frescas pequeñas. Una lata pequeña suele rendir para dos persona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con las espinas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lata suelen ser suaves y comestibles; se mastican bien. Para niños pequeños, desmenuza y revisa que no queden espinas dura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guardo la sardina abierta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sardina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recipiente cerrado, en el refrigerador, y la consumo pronto. No dejo la lata abierta ni el plato a temperatura ambient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rdina no necesita un mito para ser útil: aporta proteína, grasa omega 3, vitaminas y minerales, y se disfruta con una medida casera. Elige una lata íntegra o pescado fresco con olor a mar, escurre el aceite, sirve media lata por persona y acompáñala con verduras. Guarda lo que sobra en un recipiente cerrado y en frío. No es un remedio ni un pescado de segunda: es un alimento práctico que, bien elegido y bien servido, cabe en la mesa de todos los día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el pescado forma parte de una alimentación variada. No fija porciones ni sustituye una consult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Propone patrones y prácticas más saludables y sostenibles,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30-sardina"/>
              </a:rPr>
              <a:t><![CDATA[Sardin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MEDLINEPLUS · MedlinePlus en español, alergias alimentarias · https://medlineplus.gov/spanish/foodallergy.html · consulta: 2026-10-25 · alcance: Alcance internacional (NIH, Estados Unidos). Distingue alergia de intolerancia y orienta sobre cuándo buscar atención. No diagnostica ni sustituye una consul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2026-10-26T10:24:06Z</dcterms:created>
  <dcterms:modified xsi:type="dcterms:W3CDTF">2026-10-26T10:24:06Z</dcterms:modified>
  <dc:title>Sardina: qué aporta y cómo llevarla a la mesa</dc:title>
  <dc:description>Presentación editable del OA «Sardina: qué aporta y cómo llevarla a la mesa». Enlace: https://saludyestetica.lumbre.lat/object/sye-bib-oa30-sardina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