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9-leche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he: qué aporta y cómo llevarla a la mes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aporta la lech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llevarla a la mesa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l refrigerador a la m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pasos para elegir, servir y guardar lech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pra, conservación e higien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tipos de lech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 que cambia en grasa, azúcar y uso según el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itos frecuentes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servir y guardar lech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Lee el tipo y la etiqu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istingue entera, semidescremada, descremada, sin lactosa y bebida vegetal. Revisa la fecha y los ingredientes; la bebida vegetal no es leche aunque se use en la misma ta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servir y guardar lech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Revisa el env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compres cajas hinchadas, rotas, con fugas o con cierre dañado. Si el envase está frío en la tienda, mejor; si no, guárdalo en frío en cuanto llegu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servir y guardar lech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Mantén la cadena de frí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on la leche en el refrigerador y no la dejes a temperatura ambiente. Una vez abierta, ciérrala y consúmela pronto, aunque sea ultrapasteuriz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servir y guardar lech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Sirve sin devolv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rve la porción en un vaso o taza y no devuelvas al envase lo que ya estuvo servido. Usa utensilios limpios y lávate las ma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servir y guardar lech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Cocina y recalienta con cuid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lienta la leche moviendo para que no se pegue ni hierva de más. Si se corta o huele mal, descártala. No la congeles y descongeles varias vec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servir y guardar lech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Distingue intolerancia de alerg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hay intolerancia a la lactosa, prueba una porción pequeña con comida o usa leche sin lactosa. Si hay alergia a la proteína de leche, evita la leche y lee etiquetas; la decisión se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refrigerador de Jul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Julia, nombre inventado, compra leche para el desayuno. Su esposo dejó de tomarla porque leyó que «inflama»; su hija toma un vaso diario; su sobrina tiene alergia a la proteína de la leche. En el anaquel hay leche entera, descremada, sin lactosa y una bebida vegetal de almend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refrigerador de Jul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se ob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leche sin lactosa sigue teniendo proteína de leche, así que no sirve para la sobrina. La bebida vegetal no es leche y puede llevar azúcar añadido. El esposo de Julia no tiene un diagnóstico; su molestia o su creencia no se resuelven en el pasillo. La hija puede tomar leche si le gusta y la tolera, con una porción que quepa en el desayu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refrigerador de Jul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Lo que se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Julia compra leche entera para la hija y una opción sin lactosa para probar si su esposo la tolera mejor; le propone consultar si las molestias siguen. Para la sobrina, elige una bebida vegetal que no contenga leche y lee la etiqueta. Guarda todo en frío, sirve un vaso por persona y cierra los envases de inmediato. No necesita marcas ni promesas: cambió la lectura de la etiqueta y la forma de guard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llevarla 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rápidas en el anaque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3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3 de 3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Que se le añadió lactasa para dividir la lactosa; sigue teniendo proteína de lech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eche sin lactosa conserva la proteína; por eso no es apta para la alergia a la proteína de leche. Tampoco es una bebida veget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«Qué aporta» y la tabla de situaciones lo explic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9-leche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En el refrigerador, cerrada y sin dejarla a temperatura amb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eche es perecedera; se guarda en frío, se cierra y no se devuelve al envase lo ya servido. Congelarla y descongelarla repetidamente no es buena id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compra y conservación lo deta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9-leche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eche sin lactosa sigue teniendo proteína de leche. La alergia se maneja evitando la leche y leyendo etique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lcance de la ficha y la tabla de situaciones lo aclar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9-leche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uede tener otra proteína, otro calcio y azúcar añadido. Hay que comparar la etiqueta antes de usarla como sustitu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insiste en leer proteína, calcio y azúcar aña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9-leche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eche entera → Conserva toda la gr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he descremada → Se retira parte de la gr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lactosa → Lactosa dividida; misma proteí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bida vegetal → No es leche de va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he cruda → Sin tratamiento térmico; no se recomie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tipo de producto tiene una composición distinta; la etiqueta ayuda a separarl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9-leche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alcio · etiqu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eche de vaca aporta calcio y proteína; una bebida vegetal puede aportar cantidades distintas y a veces azúcar aña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«Qué aporta» y la tabla de situ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9-leche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Guardar la leche en el refrigerador → Práctica seg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ejar la leche abierta en la mesa → Práctica de ries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visar la fecha del envase → Práctica seg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omar leche cruda → Práctica de ries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errar el envase después de servir → Práctica seg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Usar leche que huele ácido → Práctica de ries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eer la etiqueta de una bebida vegetal → Práctica seg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Comprar un envase hinchado → Práctica de ries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río, la fecha y la etiqueta son señales observables; la leche cruda y los envases alterados son riesg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9-leche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la leche sin lactosa es más digestiva, se la doy a mi sobrina que tiene alergia a la proteína de lech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eche sin lactosa conserva la proteína de leche y no es apta para la alergia. Esa persona evita la leche y se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distingue intolerancia de alergia y remite a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9-leche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Detective de errores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la última leche que compraste. ¿Elegiste por la etiqueta, por el precio o por costumbre? ¿La guardaste fría? ¿Sabes si era entera, descremada o sin lactosa? Escribe un cambio concreto para la próxima compra y una señal que te diga que el envase está en buen es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 la lech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 la lech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iferencia hay entre leche entera y descrema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entera conserva toda la grasa; la descremada retira parte. Ambas aportan proteína, calcio y lactosa; cambia la grasa y la tex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La leche sin lactosa es apta para la alergia a la proteína de lech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La enzima lactasa divide la lactosa, pero la proteína sigue ahí. La alergia se maneja evitando la leche y leyendo etique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Una bebida vegetal es igual que la lech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Puede tener otra proteína, otro calcio y azúcar añadido. Se compara la etiqueta antes de usarla como sustitu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guardo la lech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n el refrigerador, cerrada y sin dejarla a temperatura ambiente. Una vez abierta, se consume pronto; si huele mal o se corta, se desca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La leche cruda es mej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 se recomienda: no pasó por un tratamiento térmico. La pasteurización reduce riesgos sin quitar la proteína ni el cal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9-leche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3)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3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4040" r:id="rId1"/>
    <p:sldLayoutId id="2482024041" r:id="rId2"/>
    <p:sldLayoutId id="2482024042" r:id="rId3"/>
    <p:sldLayoutId id="248202404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f7a11829e6ba706bfa4907e085712804d10b875928cd5231.jpg"/>
  <Relationship Id="rId3" Type="http://schemas.openxmlformats.org/officeDocument/2006/relationships/hyperlink" Target="https://saludyestetica.lumbre.lat/object/sye-bib-oa29-leche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bib-oa29-leche" TargetMode="External"/>
  <Relationship Id="rId4" Type="http://schemas.openxmlformats.org/officeDocument/2006/relationships/hyperlink" Target="https://saludyestetica.lumbre.lat/object/sye-bib-oa29-leche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bib-oa29-leche" TargetMode="External"/>
  <Relationship Id="rId4" Type="http://schemas.openxmlformats.org/officeDocument/2006/relationships/hyperlink" Target="https://saludyestetica.lumbre.lat/object/sye-bib-oa29-leche" TargetMode="External"/>
  <Relationship Id="rId5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bib-oa29-leche" TargetMode="External"/>
  <Relationship Id="rId4" Type="http://schemas.openxmlformats.org/officeDocument/2006/relationships/hyperlink" Target="https://saludyestetica.lumbre.lat/object/sye-bib-oa29-leche" TargetMode="External"/>
  <Relationship Id="rId5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hyperlink" Target="https://saludyestetica.lumbre.lat/object/sye-bib-oa29-leche" TargetMode="External"/>
  <Relationship Id="rId4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9-leche" TargetMode="External"/>
  <Relationship Id="rId3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h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or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evar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29-leche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los tipos de leche y las bebidas vegetales, medir una porción casera y decidir cómo comprarla, guardarla y servirla, separando la intolerancia a la lactosa de la alergia a la proteína de lech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de la biblioteca de alimentos: qué aporta la leche, cómo se mide una porción casera, cómo llevarla a la mesa, una preparación sencilla, compra y conservación, y los mitos que conviene dejar en el refrigerad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eche · lácteos · calcio · lactosa · alergia · conserv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he: qué aporta y cómo llevarla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 persona que compra, cocina o quiere entender un alim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241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En la tienda, Julia —nombre inventado— se detiene frente al refrigerador de lácteos. Hay leche entera, semidescremada y descremada; una caja dice «sin lactosa» y otra «bebida vegetal de almendra». Su esposo dejó de tomar leche porque leyó que «inflama»; su hija toma un vaso diario con el desayuno, y una sobrina tiene alergia a la proteína de la lech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he: qué aporta y cómo llevarla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lia quiere saber si la leche sin lactosa es lo mismo que la bebida vegetal, si los adultos deben dejar la leche, cuánto servir y cómo guardarla para que no se corte. No busca una dieta ni un remedio: quiere resolver el desayuno y las compras de la semana sin confundir produc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ficha la acompaña en esa decisión: qué aporta la leche, cómo se mide una porción casera, cómo se elige y se guarda, y qué creencias conviene dejar en el refrigerado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la lech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he de vaca aporta agua, proteína —sobre todo caseína y proteínas del suero—, calcio, fósforo, potasio, riboflavina y vitamina B12; según el producto, puede aportar vitaminas A y D añadidas. La grasa cambia según el tipo: la entera conserva toda la grasa de la leche, la semidescremada y la descremada retiran par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la lech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he contiene lactosa, el azúcar propio de la leche, y por eso no es una bebida sin azúcar. La leche sin lactosa es leche a la que se añadió la enzima lactasa para romper ese azúcar; sigue siendo leche y conserva la proteína. Una bebida vegetal no es leche: puede aportar proteína y calcio distintos, o ninguno de los dos, y hay que leer su etique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 tipo de leche es obligatorio ni cura por sí solo; se elige según el gusto, la tolerancia y el resto del pla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orción casera es un vaso de leche, aproximadamente una taza; para el café o el té, media taza o menos. Se mide con el vaso o la taza de la cocina, no con una balanza. Un vaso al desayuno es una porción; dos vasos y además queso y yogur ya son varias porciones de lácteos en el dí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leche se usa para cocinar —avena, licuado, salsa o pan—, cuenta la cantidad que lleva la receta. Para un niño, la porción y el tipo de leche los indica su profesional; esta ficha no fija cantidades pediátric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9800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9800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dida cambia según el resto del plato: un vaso con avena y fruta es un desayuno; un vaso solo es una bebida. Ninguna medida es una regla médic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2860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 de esta fich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6860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informativa de un alimento de la biblioteca. Describe qué aporta, cómo se mide una porción casera y cómo se elige o conserva; no prescribe dietas, no fija cantidades clínicas y no sustituye una consul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876550"/>
            <a:ext cx="8115300" cy="14954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876550"/>
            <a:ext cx="38100" cy="14954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 lactosa no es lo mismo que sin proteín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he sin lactosa sigue teniendo proteína de leche y no es apta para quien tiene alergia a esa proteína. La intolerancia a la lactosa y la alergia a la proteína son cosas distintas; esta ficha no diagnostica ningun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9527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iqueta separa la leche de la bebida veget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35280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bebida vegetal puede llamarse «leche» en la conversación, pero no es leche de vaca. Compara proteína, calcio y azúcar añadido antes de usarla como sustitu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a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he cabe en el desayuno, en el café, en la avena, en licuados y en preparaciones saladas como salsas o purés. Un vaso con el desayuno, media taza en el café, o una taza en la avena son formas sencillas de usarla. Combina con cereal, fruta, pan o tortilla; no necesita azúcar ni saborizantes para ser útil. Si la leche sola no te sostiene, acompáñala con avena, huevo o fru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ienes intolerancia a la lactosa, prueba una porción pequeña con alimentos y observa; también existe la opción sin lactosa. Si hay alergia a la proteína de la leche, esa persona evita la leche y todos los productos que la contengan, y se leen las etiquet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a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bebidas vegetales pueden formar parte de la mesa, pero no son equivalentes automáticos: compara proteína, calcio y azúcar añadi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a a la mesa]]></a:t>
            </a:r>
          </a:p>
        </p:txBody>
      </p:sp>
      <p:pic>
        <p:nvPicPr>
          <p:cNvPr id="3" name="" descr="Del refrigerador a la mesa">
            <a:hlinkClick r:id="rId3" tooltip="Del refrigerador a la mes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pasos para elegir, servir y guardar lech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29-leche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ena cocida con leche y canela. Pon la leche en una olla a fuego medio y caliéntala sin dejarla hervir a borbotones; muévela para que no se pegue. Agrega la avena y cocina, moviendo, hasta que esté suave y la mezcla espese. Añade una pizca de canela y, si quieres, fruta picada. Sirve de inmediato. Si la leche se corta o huele ácido, no la uses. Usa una olla limpia y no dejes la leche fuera del refrigerador mientras preparas el resto. Guarda lo que sobre en un recipiente cerrado en frío y recaliéntalo bien. No necesita azúcar: la canela y la fruta bastan. Si usas leche sin lactosa o una bebida vegetal, revisa que no lleve azúcar añadi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con la leche y una decisión posible. No es una prescripción: es una forma de ordenar la compr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2076450"/>
                <a:gridCol w="1943100"/>
                <a:gridCol w="4095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aja dice «sin lactos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gue teniendo proteína de lech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Úsala si hay intolerancia; no si hay alergia a la proteín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as una bebida vege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s leche de va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ara proteína, calcio y azúcar añadido en la etiquet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y intolerancia a la lacto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s alerg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a una porción pequeña con comida; si molesta, consulta o elige sin lactos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2076450"/>
                <a:gridCol w="1943100"/>
                <a:gridCol w="4095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y alergia a la proteína de lech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una reacción inmunita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ita la leche y lee etiquetas; consult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leche huele ácido o está cor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alter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ártala; no la uses para cocina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envase está hinch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estar contamin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lo compres ni lo pruebe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leche pasteurizada o ultrapasteurizada y revisa la fecha y el estado del envase; no compres cajas hinchadas, rotas o con fugas. En casa, guarda la leche en el refrigerador y no la dejes a temperatura ambiente; una vez abierta, ciérrala y consúmela pronto. La leche ultrapasteurizada puede durar más tiempo cerrada, pero al abrirla también va al frí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la congeles y la descongeles varias veces, y no la devuelvas a la botella después de servir. Si huele mal, se ve cortada o cambia de color, descártala. La leche cruda no pasó por un tratamiento térmico y no se recomienda. Lávate las manos y usa utensilios limpios; la leche es un buen medio para microorganismos si se deja fuera del frí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]]></a:t>
            </a:r>
          </a:p>
        </p:txBody>
      </p:sp>
      <p:pic>
        <p:nvPicPr>
          <p:cNvPr id="3" name="" descr="Cinco tipos de leche">
            <a:hlinkClick r:id="rId3" tooltip="Cinco tipos de leche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28850" y="1257300"/>
            <a:ext cx="46767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 que cambia en grasa, azúcar y uso según el produc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29-leche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 leche inflama»: no hay una regla general; si notas molestias, observa qué tomaste y consulta, pero no conviertas una sospecha en diagnóstico. «La leche sin lactosa es más saludable para todos»: está pensada para quien tiene dificultad con la lactosa; no es un requisito para todo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 bebida vegetal es igual que la leche»: no lo es; puede tener otra proteína, otro calcio y azúcar añadido. «Los adultos no deben tomar leche»: no hay una prohibición universal; quien la disfruta y la tolera puede incluirla. «La leche cura la gastritis»: no es un tratamiento. «La leche engorda»: depende de la porción, el tipo y el conjunto del dí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creencia vuelve a la leche buena o mala: se elige leyendo y se disfruta con medi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servir y guardar leche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 el tipo y la etique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e entera, semidescremada, descremada, sin lactosa y bebida vegetal. Revisa la fecha y los ingredientes; la bebida vegetal no es leche aunque se use en la misma taz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servir y guardar leche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 el enva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compres cajas hinchadas, rotas, con fugas o con cierre dañado. Si el envase está frío en la tienda, mejor; si no, guárdalo en frío en cuanto llegu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servir y guardar leche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tén la cadena de frí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 la leche en el refrigerador y no la dejes a temperatura ambiente. Una vez abierta, ciérrala y consúmela pronto, aunque sea ultrapasteuriza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servir y guardar leche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rve sin devolv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 la porción en un vaso o taza y no devuelvas al envase lo que ya estuvo servido. Usa utensilios limpios y lávate las mano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servir y guardar leche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cina y recalienta con cuid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enta la leche moviendo para que no se pegue ni hierva de más. Si se corta o huele mal, descártala. No la congeles y descongeles varias vec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servir y guardar leche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tingue intolerancia de alerg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intolerancia a la lactosa, prueba una porción pequeña con comida o usa leche sin lactosa. Si hay alergia a la proteína de leche, evita la leche y lee etiquetas; la decisión se consult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el refrigerador de Julia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Julia, nombre inventado, compra leche para el desayuno. Su esposo dejó de tomarla porque leyó que «inflama»; su hija toma un vaso diario; su sobrina tiene alergia a la proteína de la leche. En el anaquel hay leche entera, descremada, sin lactosa y una bebida vegetal de almendr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el refrigerador de Julia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obser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he sin lactosa sigue teniendo proteína de leche, así que no sirve para la sobrina. La bebida vegetal no es leche y puede llevar azúcar añadido. El esposo de Julia no tiene un diagnóstico; su molestia o su creencia no se resuelven en el pasillo. La hija puede tomar leche si le gusta y la tolera, con una porción que quepa en el desayun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el refrigerador de Julia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lia compra leche entera para la hija y una opción sin lactosa para probar si su esposo la tolera mejor; le propone consultar si las molestias siguen. Para la sobrina, elige una bebida vegetal que no contenga leche y lee la etiqueta. Guarda todo en frío, sirve un vaso por persona y cierra los envases de inmediato. No necesita marcas ni promesas: cambió la lectura de la etiqueta y la forma de guarda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]]></a:t>
            </a:r>
          </a:p>
        </p:txBody>
      </p:sp>
      <p:pic>
        <p:nvPicPr>
          <p:cNvPr id="3" name="" descr="Antes de llevarla a casa">
            <a:hlinkClick r:id="rId3" tooltip="Antes de llevarla a cas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rápidas en el anaque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29-leche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 leche sin lactosa a quien tiene alergia a la proteína de leche. La enzima lactasa rompe la lactosa, pero la proteína sigue ahí. La alergia se maneja evitando la leche y leyendo etiquetas, no cambiando de tipo de lech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r que la bebida vegetal es equivalente a la leche. Puede tener menos proteína, otro calcio y azúcar añadido. No es un sustituto automático; hay que comparar la etiquet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 la leche fuera del refrigerador. La leche es perecedera, abierta o cerrada. Se guarda en frío, se cierra y se consume pronto; si huele mal o se corta, se descar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r leche cruda «porque es más natural». La leche cruda no pasó por un tratamiento térmico y no se recomienda. La pasteurización reduce riesgos sin quitar la proteína ni el calci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envase está hinchado, roto o con fugas, no lo compres ni lo prueb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alergia a la proteína de leche, evita la leche y las bebidas que la contengan; lee etiquet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intolerancia a la lactosa, prueba una porción pequeña con comida o elige sin lactos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sas una bebida vegetal, compara proteína, calcio y azúcar añadido antes de llamarla sustituto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leche huele mal o se corta, descártala; no la uses para cocinar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a un profesional sanitario si después de tomar leche aparece picor en la boca, hinchazón de labios o garganta, ronchas, vómito o dificultad para respirar; esto último es una urgencia. También si sospechas una alergia a la proteína de la leche y no tienes diagnóstico, si la intolerancia a la lactosa te produce molestias persistentes, si tienes una alergia diagnosticada y dudas sobre etiquetas, o si un niño pequeño presenta reacciones al probar leche o una bebida vegetal. Esta ficha no diagnostica alergias ni intolerancias, no indica tratamientos y no sustituye una consult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que una leche sea «sin lactosa»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se le añadió lactasa para dividir la lactosa; sigue teniendo proteína de lech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86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no tiene proteína de lech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es una bebida vegeta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no necesita refrigeración después de abrirl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conviene guardar la leche en cas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 el refrigerador, cerrada y sin dejarla a temperatura amb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n la alacena, aunque esté abier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gelarla y descongelarla varias vec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volver al envase lo que sobró en el vas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he sin lactosa es apta para una persona con alergia a la proteína de la lech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bebida vegetal es equivalente a la leche de va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término con lo qu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eche enter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eche descremad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in lactos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Bebida veget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eche crud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 retira parte de la gras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ctosa dividida; misma proteí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es leche de va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n tratamiento térmico; no se recomien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onserva toda la gras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he aporta proteína y ___; la bebida vegetal no es equivalente y hay que leer su ___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ráctica o situ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áctica segur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áctica de riesg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Guardar la leche en el refrigerado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ejar la leche abierta en la mes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visar la fecha del envas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omar leche cruda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errar el envase después de serv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Usar leche que huele ác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eer la etiqueta de una bebida veget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Comprar un envase hincha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el razonamient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viso la fecha y el estado del envase antes de compr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uardo la leche en el refrigerador y la cierro después de serv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la leche sin lactosa es más digestiva, se la doy a mi sobrina que tiene alergia a la proteína de lech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ara quien nota molestias con la lactosa, ofrezco una porción pequeña con comid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omparo la proteína y el calcio de la bebida vegetal antes de usarl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29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29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29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29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bib-oa29-ex0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bib-oa29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bib-oa29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bib-oa29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Distingues los tipos de leche, mides una porción casera, lees la etiqueta y sabes cuándo guardar, descartar o consult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tabla de situaciones y los pasos de compra y conservación; vuelve a separar leche, sin lactosa y bebida vegetal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la última leche que compraste. ¿Elegiste por la etiqueta, por el precio o por costumbre? ¿La guardaste fría? ¿Sabes si era entera, descremada o sin lactosa? Escribe un cambio concreto para la próxima compra y una señal que te diga que el envase está en buen es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lech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che ent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erva toda la gra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che descrem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retira parte de la gra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lacto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ctosa dividida; misma proteí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ebida vege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s leche de va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che cru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tratamiento térmico; no se recomie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leche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29-leche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guardar leche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hay entre leche entera y descremada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guardar leche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tera conserva toda la grasa; la descremada retira parte. Ambas aportan proteína, calcio y lactosa; cambia la grasa y la textur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guardar leche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leche sin lactosa es apta para la alergia a la proteína de leche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guardar leche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La enzima lactasa divide la lactosa, pero la proteína sigue ahí. La alergia se maneja evitando la leche y leyendo etiqueta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guardar leche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Una bebida vegetal es igual que la leche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guardar leche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Puede tener otra proteína, otro calcio y azúcar añadido. Se compara la etiqueta antes de usarla como sustituto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guardar leche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guardo la leche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guardar leche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refrigerador, cerrada y sin dejarla a temperatura ambiente. Una vez abierta, se consume pronto; si huele mal o se corta, se descart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guardar leche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leche cruda es mejor?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guardar leche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recomienda: no pasó por un tratamiento térmico. La pasteurización reduce riesgos sin quitar la proteína ni el calcio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he no es un remedio ni un prohibido: aporta proteína, calcio y otros nutrientes, y se disfruta con medida y dentro de una alimentación variada. Distingue entera, descremada y sin lactosa, y no confundas una bebida vegetal con leche de vaca. Guarda el envase en frío, ciérralo y consúmelo pronto; si huele mal o se corta, descártalo. Si hay intolerancia a la lactosa o alergia a la proteína de leche, no son lo mismo: la primera se prueba con cuidado y la segunda se evita y se consulta. Ningún tipo de leche cura por sí solo; bien elegida y bien guardada, es una buena compañera de la mesa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MEDLINEPLUS · MedlinePlus en español, Alergias alimentarias (registro F-MEDLINEPLUS-ALERGIA) · https://medlineplus.gov/spanish/foodallergy.html · consulta: 2026-10-25 · alcance: Alcance internacional (Estados Unidos, biblioteca nacional de medicina). Distingue alergia de intolerancia: una intolerancia no es una reacción del sistema inmunitario. No diagnostica ni sustituye una consulta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INOCUIDAD · OMS, Inocuidad de los alimentos (hoja informativa y Manual sobre las cinco claves) · https://www.who.int/es/news-room/fact-sheets/detail/food-safety · consulta: 2026-10-25 · alcance: Alcance internacional. Remite a las cinco claves de inocuidad: mantener la limpieza, separar crudos y cocinados, cocinar completamente, mantener temperaturas seguras y usar agua segura. No fija tiempos ni temperaturas para cada cocina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9-leche"/>
              </a:rPr>
              <a:t><![CDATA[Leche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USDA-FDC · USDA FoodData Central, base de datos pública de composición de alimentos · https://fdc.nal.usda.gov/ · consulta: 2026-10-25 · alcance: Alcance internacional (Estados Unidos). Se usó para confirmar los nutrientes de la leche que se describen de forma cualitativa; no se transcribieron gramos, miligramos ni kilocalorí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5 de octubre de 2026. Revisión por profesional sanitario: no realizada, pendiente. Ficha informativa de un alimento; no prescribe dietas ni sustituye una consul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2026-10-26T09:42:47Z</dcterms:created>
  <dcterms:modified xsi:type="dcterms:W3CDTF">2026-10-26T09:42:47Z</dcterms:modified>
  <dc:title>Leche: qué aporta y cómo llevarla a la mesa</dc:title>
  <dc:description>Presentación editable del OA «Leche: qué aporta y cómo llevarla a la mesa». Enlace: https://saludyestetica.lumbre.lat/object/sye-bib-oa29-leche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