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8-yogur-natur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Yogur natural: qué aporta y cómo llevarlo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el yogur natural»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o a la mes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anaquel a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servir y guardar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tipos de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azúcar, textura y uso según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servir y guardar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Le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 lista de ingredientes y la porción del envase. El yogur natural lleva leche y cultivos; si el azúcar o la fruta aparecen entre los primeros ingredientes, es un producto azuc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servir y guardar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istingue griego de estilo gr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yogur colado es más espeso y concentrado; el «estilo griego» puede lograrse con espesantes. Compara ingredientes y porción, no sólo la palabra de la 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servir y guardar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antén la cadena de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el envase al final de la compra, guárdalo pronto en el refrigerador y no lo dejes a temperatura ambiente. Revisa la fecha y descarta los envases hinchados o con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servir y guardar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irve con cuchara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una cuchara limpia y seca. No devuelvas al envase original lo que ya estuvo en el plato; pasa la porción a un tazón y guarda el resto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servir y guardar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ide l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taza es una porción casera; media taza para una colación. Si el envase es grande, divide la porción y no lo comas completo sin mirar cuántas con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servir y guardar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compaña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bina el yogur natural con fruta, avena o verdura. Guarda lo que sobre en frío y consúmelo pronto; si huele mal o cambia de color, descárt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arrito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a, nombre inventado, quiere yogur para el desayuno de la semana. Su madre evita la leche porque le da diarrea; su sobrino tiene alergia a la proteína de la leche. Ana duda entre un envase «natural», uno «sabor fresa», uno «griego» y uno «estilo griego» que están en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arrito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abor fresa» lleva azúcar y preparación de fruta; el «estilo griego» puede llevar espesantes. La madre de Ana no tiene un diagnóstico y su molestia puede ser intolerancia, pero eso no se decide en el pasillo. El sobrino tiene una alergia diagnosticada: para él ningún yogur de leche es apto, aunque sea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arrito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 compra yogur natural sin azúcar y fruta para agregar. Para su madre, ofrece una porción pequeña con comida y le propone consultar si la molestia sigue; también existe la opción sin lactosa, que no es lo mismo que una alternativa vegetal. Para el sobrino, lee las etiquetas y elige una alternativa que no contenga leche, sin ofrecerle «sólo un poquito». Ana guarda todo en frío y sirve con cuchara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o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natural lleva leche y cultivos; el otro puede llevar azúcar y fruta aña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atural se fermenta con leche y cultivos; el saborizado suele sumar azúcar, fruta o saborizantes. El natural conserva lactosa y también se guar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la tabla comparan ambos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8-yogur-natura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vitar el yogur de leche y leer las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lergia es una reacción del sistema inmunitario; no se prueba «un poquito» sin indicación profesional. La persona evita el yogur de leche y se leen las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istingue alergia de intolerancia y remite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8-yogur-natura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leva azúcar añadido, pero conserva la lactosa, que es el azúcar de la leche. «Sin azúcar añadido» no es lo mismo que «sin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conservación lo a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8-yogur-natur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olerancia es una dificultad para digerir el azúcar de la leche; la alergia es una reacción del sistema inmunitario a la proteína. Se manejan de form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lcance de la ficha y la tabla de situaciones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8-yogur-natur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Yogur natural → Leche y cultivos, sin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ctosa → Azúcar propio de la le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tolerancia → Dificultad para digerir la lact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ergia → Reacción del sistema inm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iego colado → Más espeso y concen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nombra algo distinto; la etiqueta ayuda a separ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8-yogur-natur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ltivos · aler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ultivos fermentan la leche; la alergia es una reacción inmunitaria y la intolerancia una dificultad diges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y el alcance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8-yogur-natura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nvase está frío y sin golpes → Señal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envase está hinch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fecha de consumo está legible → Señal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y moho en la tap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lista de ingredientes empieza con leche y cultivos → Señal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uele mal al abrirl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yogur se mantuvo en refrigeración → Señal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envase estuvo horas fuera del frí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río, la fecha y la etiqueta son señales observables; la hinchazón, el moho y el olor descartan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8-yogur-natura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mi sobrino tiene alergia, le doy sólo un poquito de yogur para que se a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alergia diagnosticada no se prueba con «un poquito» sin indicación profesional. La persona evita el alimento y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istingue alergia de intolerancia y remite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8-yogur-natur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yogur que compraste. ¿Lo elegiste por la tapa, por el precio o por la etiqueta? ¿Lo guardaste frío? ¿Le agregaste azúcar o fruta? Escribe un cambio concreto para la próxima compra y una señal que te diga que el envase está en buen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distingo un yogur natural de uno azuc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o los ingredientes: el natural lleva leche y cultivos; si el azúcar, el jarabe o la fruta aparecen entre los primeros, es azuc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yogur natural no tiene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leva azúcar añadido, pero conserva la lactosa. «Sin azúcar añadido» no significa «sin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do dar yogur a quien tiene intolerancia a la lact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gunas personas toleran porciones pequeñas, pero no es una garantía. Se prueba con comida y se observa; si molesta,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 a quien tiene alergia a la proteína de la le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alergia es una reacción del sistema inmunitario; esa persona evita el yogur de leche y se leen las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el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refrigerador, cerrado y con cuchara limpia. No devuelvo al envase lo que ya estuvo en el plato; si huele mal o tiene moho, lo desc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8-yogur-natura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194" r:id="rId1"/>
    <p:sldLayoutId id="2482024195" r:id="rId2"/>
    <p:sldLayoutId id="2482024196" r:id="rId3"/>
    <p:sldLayoutId id="248202419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53d52df4d3cdedd71d14581930bfc07ae3cdd64bec5e28d1.jpg"/>
  <Relationship Id="rId3" Type="http://schemas.openxmlformats.org/officeDocument/2006/relationships/hyperlink" Target="https://saludyestetica.lumbre.lat/object/sye-bib-oa28-yogur-natur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28-yogur-natural" TargetMode="External"/>
  <Relationship Id="rId4" Type="http://schemas.openxmlformats.org/officeDocument/2006/relationships/hyperlink" Target="https://saludyestetica.lumbre.lat/object/sye-bib-oa28-yogur-natural"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28-yogur-natural" TargetMode="External"/>
  <Relationship Id="rId4" Type="http://schemas.openxmlformats.org/officeDocument/2006/relationships/hyperlink" Target="https://saludyestetica.lumbre.lat/object/sye-bib-oa28-yogur-natural"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28-yogur-natural" TargetMode="External"/>
  <Relationship Id="rId4" Type="http://schemas.openxmlformats.org/officeDocument/2006/relationships/hyperlink" Target="https://saludyestetica.lumbre.lat/object/sye-bib-oa28-yogur-natural"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hyperlink" Target="https://saludyestetica.lumbre.lat/object/sye-bib-oa28-yogur-natural"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8-yogur-natural"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ogu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tur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28-yogur-natura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yogur natural del azucarado, medir una porción casera y decidir cómo comprarlo, guardarlo y servirlo, separando la intolerancia a la lactosa de la alergia a la proteína de leche.]]></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el yogur natural, cómo se mide una porción casera, cómo llevarlo a la mesa, una preparación sencilla, compra y conservación, y los mitos que conviene dejar en el anaq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yogur natural · lácteos · calcio · azúcar añadido · intoleranci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Yogur natural: qué aporta y 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el pasillo de refrigerados, Ana —nombre inventado— sostiene dos envases de yogur. Uno dice «natural» y el otro «sabor fresa»; uno se anuncia como «griego» y el otro como «estilo griego»; uno promete «sin azúcar» y otro «con cultivos vivos». Ana quiere resolver el desayuno de la sem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Yogur natural: qué aporta y 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madre dice que la leche le da diarrea y no sabe si el yogur es distinto; su sobrino tiene alergia a la proteína de la leche y ella no quiere confundir las dos cosas. Tampoco sabe cuánto servir a un niño, si el yogur «light» es siempre mejor ni si el envase abierto dura toda la seman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a acompaña en esa decisión: qué aporta el yogur natural, cómo se mide una porción casera, cómo se elige y se guarda, y qué creencias conviene dejar en el anaqu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yogur natur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yogur natural se hace fermentando leche con cultivos de bacterias lácticas. Aporta proteína, calcio, fósforo, potasio, riboflavina y vitamina B12; la grasa depende de la leche con la que se hizo, y el azúcar que trae de origen es la lactosa, no azúcar añadi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la fermentación, parte de la lactosa se transforma en ácido láctico, y por eso el yogur es más espeso y ácido que la leche, pero no es libre de lactosa. El yogur natural sin azúcar añadido y el yogur con fruta o azúcar son productos distintos: el segundo puede llevar azúcares libres y saborizan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yogur natur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ltivos vivos son parte del alimento, no un medicamento: no curan infecciones ni sustituyen un tratamiento. El yogur aporta nutrientes, pero no cubre solo una comida ni es indispensable para tod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taza de yogur o un envase individual pequeño; para una colación, media taza. Se mide con la taza de la cocina o con el envase, no con una balanza. La porción del envase no siempre coincide con la que servirás: un envase grande puede rendir dos o tres porciones, y conviene mirar cuántas contiene antes de comerlo comple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yogur es natural y lo endulzas con fruta, la porción de fruta también cuenta. Si es azucarado, trátalo como un postre y no como la base diaria del desayuno. Para un niño, media taza suele ser una medida razonable; para un adulto, una taza. La medida cambia según el resto del plato: con avena y fruta, media taza basta; solo, una taza. Ninguna medida es una regla méd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tolerancia y alergia no son lo mism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ntolerancia a la lactosa es una dificultad para digerir el azúcar de la leche; la alergia a la proteína de la leche es una reacción del sistema inmunitario. El yogur no es libre de lactosa ni apto para quien tiene alergia. Esta ficha no diagnostica ninguna de las 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decide más que la palabra «natural»]]></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a la lista de ingredientes y la porción del envase. Un yogur con fruta o azúcar añadida no es el mismo producto que uno natural, aunque ambos sean lácteos fermentad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yogur natural cabe en el desayuno, en una colación y en preparaciones saladas. Con avena, fruta y canela es un desayuno; con pepino, limón, sal y hierbas es un dip para verdura o tortilla; con limón y especias acompaña pollo o pescado; y con fruta picada es un postre. Si lo compras natural, tú decides el dulzor: agrega fruta madura y evita el azúcar de mes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compras azucarado, úsalo como postre ocasional y no como sustituto del natural en todas las comidas. Combínalo con cereal, fruta, semillas o verdura para que el plato tenga más textura y fibra. No necesita marcas ni sabores especiales para ser út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casa hay alergia a la proteína de la leche, esa persona no consume yogur de leche; hay alternativas vegetales, pero no son equivalentes y hay que leer su etique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a:t>
            </a:r>
          </a:p>
        </p:txBody>
      </p:sp>
      <p:pic>
        <p:nvPicPr>
          <p:cNvPr id="3" name="" descr="Del anaquel a la mesa">
            <a:hlinkClick r:id="rId3" tooltip="Del anaquel a la mes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servir y guardar yogu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8-yogur-natural"/>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p de yogur natural con pepino y limón. Lava el pepino, rállalo o pícalo fino y escúrrelo un poco para que el dip no quede aguado. En un tazón, mezcla yogur natural con el pepino, el jugo de medio limón, una pizca de sal y hierbas picadas como cilantro o hierbabuena. Prueba y ajusta el limón y la sal. Sirve con bastones de zanahoria, jícama o calabacita, o con tortilla. Guarda lo que sobre en un recipiente cerrado en el refrigerador y consúmelo pronto. Usa una cuchara limpia para servir y no devuelvas al envase original lo que ya estuvo en el plato. Si el yogur suelta suero, se mezcla; no es señal de que esté m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yogur y una decisión posible. No es una prescripción: es una forma de ordenar la comp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19300"/>
                <a:gridCol w="2019300"/>
                <a:gridCol w="4076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dice «sabor f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llevar azúcar y saboriz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árala con el natural y agrega fruta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intolerancia a la lact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alergia a la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una porción pequeña con comida; si molesta, consulta o elige sin lact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ergia a la proteína de le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reacción inmuni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el yogur de leche y lee etiquetas;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019300"/>
                <a:gridCol w="2019300"/>
                <a:gridCol w="4076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está hinch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contam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compres ni lo prueb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ó yogur serv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estuvo en el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devuelvas al envase; guárdalo aparte y consúmelo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estilo gr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llevar espes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 los ingredientes y compara la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la etiqueta: el yogur natural lleva leche y cultivos; si entre los primeros ingredientes aparecen azúcar, jarabe o preparación de fruta, es un yogur azucarado. «Sin azúcar añadido» no significa «sin azúcar»: la lactosa sigue ahí.]]></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iego» suele indicar yogur colado, más espeso y con más proteína por porción; «estilo griego» puede lograrse con espesantes, así que hay que leer los ingredientes. Elige envases fríos, sin golpes ni hinchazón, y revisa la fecha. En casa, guárdalo en el refrigerador, no lo dejes a temperatura ambiente y usa una cuchara limpia. No devuelvas a la taza lo que ya servis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uele mal, tiene moho o el envase está hinchado, descártalo. La leche y el yogur pasteurizados se conservan en frío; la leche cruda no se recomien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tipos de yogur">
            <a:hlinkClick r:id="rId3" tooltip="Cinco tipos de yogur"/>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azúcar, textura y uso según el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8-yogur-natural"/>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yogur natural es amargo y no gusta»: es ácido, no amargo; con fruta madura o canela se acepta mejor. «El yogur light siempre es mejor»: depende de la etiqueta; algunos cambian azúcar por edulcorantes y otros sólo reducen grasa. «El yogur cura la diarrea»: no es un medicamento; si la diarrea persiste, se consul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res intolerante a la lactosa no puedes comer yogur»: algunas personas toleran porciones pequeñas, pero no es una garantía; la intolerancia y la alergia son cosas distintas. «El griego siempre tiene más proteína»: depende de si está colado o sólo espesado. «El azucarado es un desayuno»: es más bien un postre.]]></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creencia vuelve al yogur bueno o malo: se elige leyendo y se disfruta con medi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servir y guardar yogur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etique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lista de ingredientes y la porción del envase. El yogur natural lleva leche y cultivos; si el azúcar o la fruta aparecen entre los primeros ingredientes, es un producto azucar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servir y guardar yogur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gue griego de estilo grieg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yogur colado es más espeso y concentrado; el «estilo griego» puede lograrse con espesantes. Compara ingredientes y porción, no sólo la palabra de la ta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servir y guardar yogur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én la cadena de frí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el envase al final de la compra, guárdalo pronto en el refrigerador y no lo dejes a temperatura ambiente. Revisa la fecha y descarta los envases hinchados o con moh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servir y guardar yogur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con cuchara limpi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una cuchara limpia y seca. No devuelvas al envase original lo que ya estuvo en el plato; pasa la porción a un tazón y guarda el resto cerr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servir y guardar yogur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la por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aza es una porción casera; media taza para una colación. Si el envase es grande, divide la porción y no lo comas completo sin mirar cuántas contie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servir y guardar yogur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 y guard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bina el yogur natural con fruta, avena o verdura. Guarda lo que sobre en frío y consúmelo pronto; si huele mal o cambia de color, descártal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carrito de An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a, nombre inventado, quiere yogur para el desayuno de la semana. Su madre evita la leche porque le da diarrea; su sobrino tiene alergia a la proteína de la leche. Ana duda entre un envase «natural», uno «sabor fresa», uno «griego» y uno «estilo griego» que están en ofer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carrito de An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abor fresa» lleva azúcar y preparación de fruta; el «estilo griego» puede llevar espesantes. La madre de Ana no tiene un diagnóstico y su molestia puede ser intolerancia, pero eso no se decide en el pasillo. El sobrino tiene una alergia diagnosticada: para él ningún yogur de leche es apto, aunque sea natur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carrito de An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compra yogur natural sin azúcar y fruta para agregar. Para su madre, ofrece una porción pequeña con comida y le propone consultar si la molestia sigue; también existe la opción sin lactosa, que no es lo mismo que una alternativa vegetal. Para el sobrino, lee las etiquetas y elige una alternativa que no contenga leche, sin ofrecerle «sólo un poquito». Ana guarda todo en frío y sirve con cuchara limp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o a casa">
            <a:hlinkClick r:id="rId3" tooltip="Antes de llevarlo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el anaque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8-yogur-natural"/>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natural» significa «sin azúcar». El yogur natural no lleva azúcar añadido, pero conserva la lactosa. El azucarado puede llamarse «natural» y llevar fruta o jarabe; la etiqueta lo aclar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yogur de leche a quien tiene alergia a la proteína de leche. La alergia es una reacción del sistema inmunitario y no se resuelve con «un poquito». Esa persona evita el yogur de leche y se leen las etiquetas de todos los product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intolerancia a la lactosa con alergia. La intolerancia es una dificultad para digerir el azúcar de la leche; la alergia es una reacción a la proteína. Se parecen en algunas molestias, pero no son lo mismo ni se manejan igual.]]></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el yogur fuera del refrigerador o devolver lo servido al envase. El yogur es un alimento perecedero. Se guarda en frío, se sirve con cuchara limpia y no se devuelve al envase lo que ya estuvo en el pla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está hinchado, roto o con moho, no lo compres ni lo prueb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buscas la base del desayuno, elige yogur natural y agrega fruta tú.]]></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lergia a la proteína de leche, evita el yogur de leche y lee etiqueta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intolerancia a la lactosa, prueba una porción pequeña con comida y observa; no es una regla para tod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bra yogur servido, guárdalo aparte en frío y consúmelo pro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yogur aparece picor en la boca, hinchazón de labios o garganta, ronchas, vómito o dificultad para respirar; esto último es una urgencia. También si sospechas una alergia a la proteína de la leche y no tienes diagnóstico, si la intolerancia a la lactosa te produce molestias persistentes, si tienes una alergia diagnosticada y dudas sobre etiquetas, o si un niño pequeño presenta reacciones al probar un alimento nuevo. Esta ficha no diagnostica alergias ni intolerancias, no indica tratamientos y no sustituye una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l yogur natural del yogur «sabor fresa»?]]></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atural lleva leche y cultivos; el otro puede llevar azúcar y fruta añadida.]]></a:t>
            </a:r>
          </a:p>
        </p:txBody>
      </p:sp>
      <p:sp>
        <p:nvSpPr>
          <p:cNvPr id="10" name=""/>
          <p:cNvSpPr txBox="1"/>
          <p:nvPr/>
        </p:nvSpPr>
        <p:spPr>
          <a:xfrm>
            <a:off x="666750" y="2686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atural no contiene lactos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abor fresa» siempre tiene más proteín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atural no necesita refriger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tiene alergia a la proteína de la leche. ¿Qué convien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vitar el yogur de leche y leer las etiquet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rle sólo un poquito para prob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e yogur griego porque es más espes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a yogur sin azúc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yogur natural no contiene azúc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intolerancia a la lactosa y la alergia a la proteína de la leche son lo mism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ogur natur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ctos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toleran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ergi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riego col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zúcar propio de la lech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ficultad para digerir la lactos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acción del sistema inmunitari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ás espeso y concentrad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che y cultivos, sin azúcar añadi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yogur natural se hace con leche y ___; la intolerancia a la lactosa no es lo mismo que la ___ a la proteína de la lech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o práct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comp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nvase está frío y sin golp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envase está hinchad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fecha de consumo está legibl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moho en la tap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lista de ingredientes empieza con leche y cultiv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uele mal al abrirl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yogur se mantuvo en refrigerac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envase estuvo horas fuera del frí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o la etiqueta y elijo yogur natural sin azúcar añadi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guardo en el refrigerador y lo sirvo con cuchara limpi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i sobrino tiene alergia, le doy sólo un poquito de yogur para que se acostumbre.]]></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mi madre, que nota molestias con la leche, ofrezco una porción pequeña con comid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devuelvo al envase lo que ya estuvo en el pla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28-ex0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2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2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28-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ees la etiqueta, distingues natural de azucarado, mides una porción casera y sabes cuándo guardar o descartar el yogur.]]></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lista de compra y la tabla de situaciones; vuelve a separar intolerancia de alergia y a leer los ingredien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yogur que compraste. ¿Lo elegiste por la tapa, por el precio o por la etiqueta? ¿Lo guardaste frío? ¿Le agregaste azúcar o fruta? Escribe un cambio concreto para la próxima compra y una señal que te diga que el envase está en buen estad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yogu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ogur 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che y cultivos, sin azúcar aña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ct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 propio de la le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oler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 para digerir la lact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er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del sistema inm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ego co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espeso y concen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yogu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28-yogur-natural"/>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distingo un yogur natural de uno azucara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o los ingredientes: el natural lleva leche y cultivos; si el azúcar, el jarabe o la fruta aparecen entre los primeros, es azucar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yogur natural no tiene azúc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leva azúcar añadido, pero conserva la lactosa. «Sin azúcar añadido» no significa «sin azúc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do dar yogur a quien tiene intolerancia a la lacto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gunas personas toleran porciones pequeñas, pero no es una garantía. Se prueba con comida y se observa; si molesta, se consul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 a quien tiene alergia a la proteína de la lech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alergia es una reacción del sistema inmunitario; esa persona evita el yogur de leche y se leen las etiquet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el yogu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guardar yogu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frigerador, cerrado y con cuchara limpia. No devuelvo al envase lo que ya estuvo en el plato; si huele mal o tiene moho, lo descar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yogur natural no es un medicamento ni un postre obligatorio: es leche fermentada que aporta proteína, calcio y otros nutrientes, y que se disfruta con medida. Lee la etiqueta, distingue el natural del azucarado, guarda el envase en frío y sirve con cuchara limpia. Si hay intolerancia a la lactosa o alergia a la proteína de leche, no son lo mismo: la primera se prueba con cuidado y la segunda se evita y se consulta. Ningún yogur cura por sí solo; bien elegido y bien guardado, es una buena compañera de la me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 · MedlinePlus en español, Alergias alimentarias (registro F-MEDLINEPLUS-ALERGIA) · https://medlineplus.gov/spanish/foodallergy.html · consulta: 2026-10-25 · alcance: Alcance internacional (Estados Unidos, biblioteca nacional de medicina). Distingue alergia de intolerancia: una intolerancia no es una reacción del sistema inmunitario. No diagnostica ni sustituye una consul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y Manual sobre las cinco claves) · https://www.who.int/es/news-room/fact-sheets/detail/food-safety · consulta: 2026-10-25 · alcance: Alcance internacional. Remite a las cinco claves de inocuidad: mantener la limpieza, separar crudos y cocinados, cocinar completamente, mantener temperaturas seguras y usar agua segura. No fija tiempos ni temperaturas para cada coci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8-yogur-natural"/>
              </a:rPr>
              <a:t><![CDATA[Yogur natural: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del yogur natural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2026-10-26T09:45:21Z</dcterms:created>
  <dcterms:modified xsi:type="dcterms:W3CDTF">2026-10-26T09:45:21Z</dcterms:modified>
  <dc:title>Yogur natural: qué aporta y cómo llevarlo a la mesa</dc:title>
  <dc:description>Presentación editable del OA «Yogur natural: qué aporta y cómo llevarlo a la mesa». Enlace: https://saludyestetica.lumbre.lat/object/sye-bib-oa28-yogur-natural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