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7-huev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uevo: qué aporta y cómo llevarlo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el huev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o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mercado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comprar, guardar y cocinar huevo con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grasa, textura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por cáscara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huevos con cáscara limpia e íntegra, sin grietas ni suciedad. Revisa la fecha de consumo y prefiere los que se mantienen frío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Guar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asa, ponlos en el refrigerador dentro de su cartón, lejos de los alimentos listos para comer. No los laves antes de guardarlos; la humedad y el manejo pueden favorecer la conta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ávate las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ávate las manos después de tocar cáscaras y antes de preparar otros alimentos. Usa un tazón limpio para cascar y retira los fragmentos de cás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sca uno por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mpe el huevo en un recipiente aparte antes de agregarlo a la mezcla. Así puedes revisar que no tenga olor raro y retirar la cáscara sin contaminar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cina hasta que cu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cina el huevo hasta que la clara y la yema cuajen. Evita probar masa cruda o preparaciones con huevo sin cocinar; si la receta lleva huevo crudo, usa huevo pasteu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cocinar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lo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rigera el huevo cocido que sobre en un recipiente cerrado y consúmelo pronto. Recaliéntalo bien antes de comerlo y no lo dejes a temperatura ambiente por periodos lar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ocena de Martí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tín, nombre inventado, compra una docena de huevos y los deja en una canasta sobre la mesa. Su padre evita el huevo por el colesterol, su hija quiere licuar uno crudo y en el camino se rompió una pieza. Martín quiere resolver el desayuno sin discusiones y sin tirar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ocena de Martí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huevo roto pudo contaminar a los demás si se guardó junto a ellos. La canasta a temperatura ambiente no es el mejor lugar. El padre tomó una decisión médica por su cuenta, y la hija confunde «crudo» con «más nutritivo». Ninguno de los dos necesita que Martín les diagnostique nada: necesitan información y, en el caso del padre,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ocena de Martí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tín descarta el huevo roto, guarda el resto en su cartón dentro del refrigerador y cocina los huevos hasta que cuajan. A su hija le prepara el licuado con el huevo cocido o sin huevo, y le explica que lo crudo no aporta más. A su padre le propone acompañarlo a consultar su duda sobre el colesterol, sin decidir por él. Para el desayuno, sirve un huevo por persona con tortilla y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o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tienda y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n el refrigerador, dentro de su cart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río y el cartón ayudan a conservarlos; lavarlos antes de guardarlos puede favorecer la contaminación. Conviene separarlos de los alimentos listos par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conservación e higiene l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7-huev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sar huevo pasteurizado o cocinar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uevo crudo puede traer bacterias; el limón no lo desinfecta. La opción segura es pasteurizarlo o cocinar hasta que cu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recomienda huevo pasteurizado para preparaciones sin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7-huev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depende de la raza de la gallina, no de la composición del huevo. Un huevo blanco y uno rojo pueden aportar cosas parec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lo desm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7-huev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áscara tiene una capa protectora; lavarla y guardarla húmeda puede favorecer la contaminación. Se lavan las manos y se cocin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nservación e higiene l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7-huev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Yema → Grasa, colesterol y vitaminas liposolu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ara → Agua y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áscara rota →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rigerador → Lugar para guar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ergia al huevo → Reacción del sistema inm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te tiene un aporte distinto; la alergia no es lo mismo que una p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7-huev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lesterol ·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yema concentra grasa y colesterol; la cantidad que corresponde a cada persona es una decisión de consulta, no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y el alcance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7-huev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Guardar el huevo en el refrigerador → Práctic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jar los huevos al sol en la mesa → Práctica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cinar hasta que clara y yema cuajen → Práctic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obar masa cruda → Práctica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varse las manos después de tocar cáscaras → Práctic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sar un huevo roto y sucio → Práctica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scar en un tazón aparte → Práctic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nsumir huevo crudo «para la proteína» → Práctica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río, la cocción completa y la limpieza son prácticas observables; lo crudo y lo roto so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7-huev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huevo es natural, puedo tomar la masa cruda si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 alimento sea natural no lo vuelve libre de bacterias. El huevo crudo requiere cuidado; la cocción completa reduce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cocinar hasta que cuaje y evitar masa cr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7-huev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praste huevos. ¿Los guardaste en frío? ¿Revisaste la cáscara? ¿Cocinaste hasta que cuajara? Escribe un cambio concreto para la próxima compra y una señal que te diga que el huevo ya está bien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huevo sirv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ieza es la medida casera; dos si el huevo es el centro del plato. Se cuenta por pieza, no po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guardo los hue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refrigerador, dentro de su cartón y lejos de los alimentos listos para comer. No los laves antes de guard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huevo crudo nutr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ocinar hasta que cuaje ayuda a aprovechar la proteína y reduce el riesgo de contaminación. El limón no desinf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color de la cáscara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lor depende de la raza de la gallina, no de la composición. No es una señal de que un huevo sea mejor que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hay alergia al huevo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a persona evita el huevo y se leen las etiquetas de productos que puedan contenerlo. La reintroducción la decid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7-huev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102" r:id="rId1"/>
    <p:sldLayoutId id="2482024103" r:id="rId2"/>
    <p:sldLayoutId id="2482024104" r:id="rId3"/>
    <p:sldLayoutId id="248202410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6f31a3d47a9315e4e734fbecab6be1a44e4752bc1ef38a31.jpg"/>
  <Relationship Id="rId3" Type="http://schemas.openxmlformats.org/officeDocument/2006/relationships/hyperlink" Target="https://saludyestetica.lumbre.lat/object/sye-bib-oa27-huev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27-huevo" TargetMode="External"/>
  <Relationship Id="rId4" Type="http://schemas.openxmlformats.org/officeDocument/2006/relationships/hyperlink" Target="https://saludyestetica.lumbre.lat/object/sye-bib-oa27-huevo"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27-huevo" TargetMode="External"/>
  <Relationship Id="rId4" Type="http://schemas.openxmlformats.org/officeDocument/2006/relationships/hyperlink" Target="https://saludyestetica.lumbre.lat/object/sye-bib-oa27-huevo"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27-huevo" TargetMode="External"/>
  <Relationship Id="rId4" Type="http://schemas.openxmlformats.org/officeDocument/2006/relationships/hyperlink" Target="https://saludyestetica.lumbre.lat/object/sye-bib-oa27-huevo"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hyperlink" Target="https://saludyestetica.lumbre.lat/object/sye-bib-oa27-huevo"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7-huevo"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uev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27-huev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el huevo, medir una porción casera y decidir cómo comprarlo, guardarlo y cocinarlo, distinguiendo la higiene y la alergia de las creencias sobre el colesterol.]]></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el huevo, cómo se mide una porción casera, cómo llevarlo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uevo · proteína · colesterol · alergia · higiene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evo: qué aporta y 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el mercado, Martín —nombre inventado— compra una docena de huevos para el desayuno de su familia. Su padre, al que le dijeron que tiene el colesterol alto, dejó de comerlos por cuenta propia; su hija quiere echar un huevo crudo al licuado «para la proteína»; y él los guarda en una canasta sobre la mesa porque «así se hacía an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evo: qué aporta y 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ín no busca un remedio ni una dieta: quiere resolver el desayuno, saber si el huevo es tan peligroso como le dicen, cuánto servir y cómo guardarlo para que no se eche a perder. Tampoco sabe si el color de la cáscara cambia algo ni qué hacer con un huevo que se rompió en el camin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o acompaña en esa decisión: qué aporta el huevo, cómo se mide una porción casera, cómo se cocina y se guarda, y qué creencias conviene dejar en el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huev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vo aporta proteína de buena calidad, con los aminoácidos esenciales, grasa concentrada en la yema y varias vitaminas y minerales: vitamina A, D, E, B12, riboflavina, folato, colina, selenio y fósforo. La clara es sobre todo agua y proteína; la yema concentra la grasa, el colesterol y las vitaminas liposolub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huev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un huevo entero y una clara no aportan lo mismo: al quitar la yema se pierde grasa y parte de esas vitaminas. La yema contiene colesterol, y la respuesta de cada persona al colesterol de los alimentos varía; esta ficha no promete que suba ni que no suba. Si un profesional te indicó cuidar el colesterol en sangre, la decisión sobre cuántos huevos comer corresponde a esa consult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vo no es un alimento completo ni un remedio: se acompaña con verduras, cereal o leguminos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pieza. Para un desayuno, una o dos piezas; para una comida, dos si el huevo es el centro del plato, o una si ya hay otra proteína. Se mide por pieza, no por gramos: no hace falta balanza. Una clara cuenta como parte de un huevo, pero no como un huevo entero, porque le falta la yem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reparas huevos revueltos para varias personas, calcula una pieza por persona y agrega verdura para que el plato rinda. El tamaño de la pieza cambia la cantidad: un huevo grande no es igual que uno pequeño, y por eso las recetas caseras hablan de piez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da importa más que una cifra exacta: un huevo acompañado de tortilla, frijol y salsa es una comida; tres huevos fritos solos son otra cosa. Ninguna medida es una regla médic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lesterol: la decisión no es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yema contiene colesterol y cada persona responde distinto. Si un profesional te indicó cuidar el colesterol en sangre, la cantidad de huevo corresponde a esa consulta; esta ficha no promete efectos ni los descar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áscara no se lava antes de guardar]]></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uardar el huevo en su cartón, en frío y sin lavarlo, ayuda a conservarlo mejor. Lávate las manos después de tocarlo y cocina hasta que clara y yema cuaj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vo cabe en el desayuno, en la comida y en la cena. Cocido, en rebanadas sobre una tostada o en una ensalada; revuelto con jitomate y cebolla; en omelet con calabacita o espinaca; estrellado sobre una salsa de jitomate; o en tortitas con verduras. Combina con tortilla, frijol, arroz, verduras y queso, y admite limón, chile, hierbas y sals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 freírse en abundante aceite: el huevo se cuaja con poco. Si lo comes con pan o tortilla, agrega verdura para que el plato no sea sólo huevo y cereal. En ensaladas frías, el huevo cocido se enfría rápido y se guarda en frí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lergia al huevo en la familia, esa persona no lo consume y hay que leer las etiquetas de productos que puedan contenerlo; la decisión de reintroducirlo corresponde a un profesio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a:t>
            </a:r>
          </a:p>
        </p:txBody>
      </p:sp>
      <p:pic>
        <p:nvPicPr>
          <p:cNvPr id="3" name="" descr="Del mercado al plato">
            <a:hlinkClick r:id="rId3" tooltip="Del mercado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comprar, guardar y cocinar huevo con higie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7-huevo"/>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evos revueltos con jitomate y cebolla. Lava el jitomate y la cebolla, pícalos y sofríelos en un sartén con poco aceite hasta que la cebolla se vea transparente. Mientras, casca los huevos en un tazón limpio, uno por uno, y revisa que no tengan olor raro ni fragmentos de cáscara; bate con un tenedo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 el huevo al sartén y mueve con una palita hasta que cuaje por completo, sin dejar partes líquidas. Sazona con sal y sirve de inmediato con tortilla y una verdura. Si un huevo se rompió antes de cocinarlo o huele mal, descártalo. Lávate las manos después de tocar cáscaras y antes de serv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o que sobre en un recipiente cerrado y en frío, y recaliéntalo bien antes de comer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huevo y una decisión posible. No es una prescripción: es una forma de ordenar la compra y la coc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457450"/>
                <a:gridCol w="2190750"/>
                <a:gridCol w="3467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áscara está rota o su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no está ínte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compres; si se rompió en casa, descárta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a indicación médica sobre el coleste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es individ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cuántos huevos te corresponden; no lo decidas co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huevo crudo en un licu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riesgo de contam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ínalo o usa huevo pasteu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457450"/>
                <a:gridCol w="2190750"/>
                <a:gridCol w="3467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ó huevo co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guarda co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rigéralo y consúmelo pronto; recaliéntalo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ergia al huevo en la famil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reacción del sistema inm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el huevo y lee etiquetas; consulta al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uevo hue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descom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o; no lo uses para «salvar» la rec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huevos con la cáscara limpia e íntegra; si está rota o sucia de excremento, no lo compres. Revisa la fecha de consumo y prefiere los que se mantienen fríos en la tienda.]]></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sa, guárdalos en el refrigerador, dentro de su cartón y lejos de los alimentos listos para comer; no los laves antes de guardarlos, porque la cáscara tiene una capa protectora y la humedad favorece la contaminación. Lávate las manos después de manipularlos y usa un tazón aparte para casc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 hasta que la clara y la yema cuajen; evita probar masa cruda o preparaciones con huevo sin cocinar. Si una receta lleva huevo crudo, usa huevo pasteurizado o cocina la preparación. Los huevos cocidos se guardan en frío y se consumen pronto. No dejes el huevo cocido a temperatura ambiente por periodos larg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huevo">
            <a:hlinkClick r:id="rId3" tooltip="Cinco formas de comer huev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grasa, textura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7-huevo"/>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vo sube el colesterol y hay que evitarlo»: la yema contiene colesterol, pero la respuesta de cada persona varía; si hay una indicación médica, se consulta y no se decide por esta ficha. «Los huevos de cáscara roja son más nutritivos»: el color depende de la raza de la gallina, no de su composi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vo crudo nutre más»: cocinarlo ayuda a aprovechar su proteína y reduce el riesgo de contaminación. «La clara es lo único que importa»: la yema aporta grasa y vitaminas liposolubles. «El huevo con limón cura»: no es un remedio. «Se guarda en la mesa»: en casa conviene el refrigerad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creencia convierte al huevo en bueno o malo: es un alimento que se disfruta cocido, con medida y dentro de una alimentación vari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huevo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cáscara y fech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huevos con cáscara limpia e íntegra, sin grietas ni suciedad. Revisa la fecha de consumo y prefiere los que se mantienen fríos en la tien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huevo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en frí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sa, ponlos en el refrigerador dentro de su cartón, lejos de los alimentos listos para comer. No los laves antes de guardarlos; la humedad y el manejo pueden favorecer la contamin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huevo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ávate las mano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vate las manos después de tocar cáscaras y antes de preparar otros alimentos. Usa un tazón limpio para cascar y retira los fragmentos de cásca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huevo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ca uno por un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mpe el huevo en un recipiente aparte antes de agregarlo a la mezcla. Así puedes revisar que no tenga olor raro y retirar la cáscara sin contaminar el res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huevo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cina hasta que cuaj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 el huevo hasta que la clara y la yema cuajen. Evita probar masa cruda o preparaciones con huevo sin cocinar; si la receta lleva huevo crudo, usa huevo pasteuriz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cocinar huevo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o cocid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rigera el huevo cocido que sobre en un recipiente cerrado y consúmelo pronto. Recaliéntalo bien antes de comerlo y no lo dejes a temperatura ambiente por periodos larg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docena de Martín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tín, nombre inventado, compra una docena de huevos y los deja en una canasta sobre la mesa. Su padre evita el huevo por el colesterol, su hija quiere licuar uno crudo y en el camino se rompió una pieza. Martín quiere resolver el desayuno sin discusiones y sin tirar comi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docena de Martín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vo roto pudo contaminar a los demás si se guardó junto a ellos. La canasta a temperatura ambiente no es el mejor lugar. El padre tomó una decisión médica por su cuenta, y la hija confunde «crudo» con «más nutritivo». Ninguno de los dos necesita que Martín les diagnostique nada: necesitan información y, en el caso del padre, una consul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docena de Martín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ín descarta el huevo roto, guarda el resto en su cartón dentro del refrigerador y cocina los huevos hasta que cuajan. A su hija le prepara el licuado con el huevo cocido o sin huevo, y le explica que lo crudo no aporta más. A su padre le propone acompañarlo a consultar su duda sobre el colesterol, sin decidir por él. Para el desayuno, sirve un huevo por persona con tortilla y verd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o a casa">
            <a:hlinkClick r:id="rId3" tooltip="Antes de llevarlo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tienda y la coci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7-huevo"/>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los huevos a temperatura ambiente. El refrigerador, dentro del cartón, conserva mejor el huevo y reduce el riesgo de contaminación. La canasta sobre la mesa no es una buena idea en cas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el huevo antes de guardarlo. La cáscara tiene una capa protectora; lavarla y guardarla húmeda puede favorecer la contaminación. Se lavan las manos y se cocina bien, no se lava el huevo para guardarl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ar masa cruda o tomar huevo crudo «para la proteína». El huevo crudo puede traer bacterias y su proteína no se aprovecha mejor. Cocinar hasta que cuaje es la forma sencilla de reducir el riesg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por cuenta propia cuántos huevos comer por el colesterol. La respuesta al colesterol de los alimentos varía y una indicación médica es individual. Esta ficha no sustituye esa consulta ni promete un efec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áscara está rota o sucia, no compres el huevo; si se rompió en casa, descártal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indicación médica sobre el colesterol, consulta cuántos huevos te corresponde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ceta lleva huevo crudo, usa huevo pasteurizado o cocina la prepar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lergia al huevo, evita el alimento y lee las etiquetas; no lo reintroduzcas por cuenta prop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bra huevo cocido, refrigéralo y recaliéntalo bien antes de comer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huevo aparece picor en la boca, hinchazón de labios o garganta, ronchas, vómito o dificultad para respirar; esto último es una urgencia.]]></a:t>
            </a:r>
          </a:p>
        </p:txBody>
      </p:sp>
      <p:sp>
        <p:nvSpPr>
          <p:cNvPr id="11" name=""/>
          <p:cNvSpPr txBox="1"/>
          <p:nvPr/>
        </p:nvSpPr>
        <p:spPr>
          <a:xfrm>
            <a:off x="685800" y="25622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tienes una alergia al huevo diagnosticada y dudas sobre etiquetas o reintroducción, si un profesional te indicó cuidar el colesterol, si estás embarazada o tienes una condición que aumente el riesgo de infección y dudas sobre cómo cocinar el huevo, o si tienes molestias digestivas persistent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ficha no diagnostica alergias ni indica tratamientos y no sustituye una consul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conviene guardar los huevos en cas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refrigerador, dentro de su cart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una canasta sobre la mesa, al so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vados y húmedos en un frasc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Junto a los alimentos listos para com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receta pide huevo crudo. ¿Qué conviene hac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sar huevo pasteurizado o cocinar la preparaci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 huevo fresco y dejarlo a temperatura ambient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bar la mezcla para ver si sabe bien.]]></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regar limón para «desinfectar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lor de la cáscara indica que el huevo es más nutritiv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viene lavar el huevo antes de guardarlo en el refrigerad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o práctica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em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la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áscara ro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frigerado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ergia al huev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gua y proteí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descar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ugar para guardarl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acción del sistema inmunitari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rasa, colesterol y vitaminas liposolub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uevo aporta proteína de buena calidad y la yema contiene ___; si hay una indicación médica sobre el colesterol, la decisión se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en la coc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segu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de riesg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uardar el huevo en el refrigerado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jar los huevos al sol en la mes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cinar hasta que clara y yema cuajen]]></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bar masa cru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varse las manos después de tocar cáscar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sar un huevo roto y suc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scar en un tazón apar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nsumir huevo crudo «para la proteín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que la cáscara esté limpia e íntegra antes de compr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o los huevos en su cartón dentro del refrigerado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huevo es natural, puedo tomar la masa cruda sin riesg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cino hasta que la clara y la yema cuajen.]]></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scarto el huevo que se rompió y huelo m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27-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2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2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2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huevo con cáscara íntegra, lo guardas en frío, mides una pieza por persona y sabes cuándo cocinarlo completo o consult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situaciones y los pasos de compra y cocción; vuelve a clasificar las prácticas seguras y de riesg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praste huevos. ¿Los guardaste en frío? ¿Revisaste la cáscara? ¿Cocinaste hasta que cuajara? Escribe un cambio concreto para la próxima compra y una señal que te diga que el huevo ya está bien cocid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hue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sa, colesterol y vitaminas liposolu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y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 r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gar para guard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ergia al h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del sistema inm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huev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27-huevo"/>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huevo sirvo por perso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ieza es la medida casera; dos si el huevo es el centro del plato. Se cuenta por pieza, no por gram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guardo los huev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frigerador, dentro de su cartón y lejos de los alimentos listos para comer. No los laves antes de guardarl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huevo crudo nutre má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ocinar hasta que cuaje ayuda a aprovechar la proteína y reduce el riesgo de contaminación. El limón no desinfec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color de la cáscara impor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lor depende de la raza de la gallina, no de la composición. No es una señal de que un huevo sea mejor que otr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hay alergia al huevo en ca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cocinar huev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a persona evita el huevo y se leen las etiquetas de productos que puedan contenerlo. La reintroducción la decide un profesion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vo no es un remedio ni un prohibido: aporta proteína, grasa y vitaminas, y se disfruta cocido, con medida y dentro de una alimentación variada. Elige cáscara íntegra, guárdalo en frío dentro de su cartón, lávate las manos y cocina hasta que clara y yema cuajen. Si hay una indicación médica sobre el colesterol o una alergia diagnosticada, la decisión se consulta y no se improvisa. Ningún alimento cura por sí solo; el huevo, bien guardado y bien cocinado, es una buena compañera de la mes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 · MedlinePlus en español, Alergias alimentarias (registro F-MEDLINEPLUS-ALERGIA) · https://medlineplus.gov/spanish/foodallergy.html · consulta: 2026-10-25 · alcance: Alcance internacional (Estados Unidos, biblioteca nacional de medicina). Distingue alergia de intolerancia: una intolerancia no es una reacción del sistema inmunitario. No diagnostica ni sustituye una consul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y Manual sobre las cinco claves) · https://www.who.int/es/news-room/fact-sheets/detail/food-safety · consulta: 2026-10-25 · alcance: Alcance internacional. Remite a las cinco claves de inocuidad: mantener la limpieza, separar crudos y cocinados, cocinar completamente, mantener temperaturas seguras y usar agua segura. No fija tiempos ni temperaturas para cada coci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7-huevo"/>
              </a:rPr>
              <a:t><![CDATA[Huevo: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del huevo entero, la clara y la yema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2026-10-26T09:43:49Z</dcterms:created>
  <dcterms:modified xsi:type="dcterms:W3CDTF">2026-10-26T09:43:49Z</dcterms:modified>
  <dc:title>Huevo: qué aporta y cómo llevarlo a la mesa</dc:title>
  <dc:description>Presentación editable del OA «Huevo: qué aporta y cómo llevarlo a la mesa». Enlace: https://saludyestetica.lumbre.lat/object/sye-bib-oa27-huevo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