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6-garbanz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arbanzo: qué aporta y cómo llevarlo a la mes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arbanzo: qué aporta y cómo llevarlo a la mes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el garbanz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o a la mes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tienda a la 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convertir garbanzo seco en una olla que ri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reparación sencill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garban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textura, sal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remojar, cocer y guardar garban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el grano o la l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granel, busca grano parejo, sin insectos, polvo ni olor a humedad. En lata, revisa que no esté abollada, hinchada ni oxidada en las cos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remojar, cocer y guardar garban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alcula l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ensa en media taza de garbanzo cocido por persona y en cuántas comidas quieres cubrir. El grano seco crece al remojarse y al cocerse, así que una taza seca rinde varias por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remojar, cocer y guardar garban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moja con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el garbanzo en un tazón con agua abundante y retira los que floten o estén partidos. Déjalo desde la noche anterior si puedes; el remojo ayuda a una cocción par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remojar, cocer y guardar garban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Tira el agua y enju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ocer, desecha el agua de remojo y enjuaga el grano. Esa agua no se usa para el guiso; con ella se van parte de los compuestos que producen g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remojar, cocer y guardar garban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uece hasta que se apl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el garbanzo en agua limpia, sin sal, y cuece hasta que se aplaste entre los dedos. La sal al final ayuda a que la piel no se endurezca. Si usas olla de presión, sigue las indicaciones de tu 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remojar, cocer y guardar garban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Mide, sirve y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rve media taza por persona y acompaña con verdura y cereal. Guarda lo que sobre en un recipiente cerrado en el refrigerador o congela en porciones; no lo dejes en la lat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olla de garbanzo de Te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Teresa, nombre inventado, compra un costal pequeño de garbanzo seco y una lata para comparar. Quiere resolver la comida de tres días y que su hijo, que se queja de gases, pruebe el guiso sin sentirse mal. No tiene olla de presión y olvidó remojar el gr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olla de garbanzo de Te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garbanzo seco necesita remojo y cocción larga; la lata resuelve la comida de hoy pero suma sal. El hijo no ha probado el garbanzo cocido con remojo y agua fresca, así que su experiencia previa no es la única posible. La olla grande permite cocer de una vez y congelar en por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olla de garbanzo de Te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resa remoja el grano desde esa noche, tira el agua y cuece hasta que se aplasta. Sirve media taza por persona con tortilla y calabacita, y guarda el resto en dos recipientes: uno para el refrigerador y otro para el congelador. A su hijo le ofrece una porción pequeña y le pide que la coma con el resto del plato. La lata queda para un día sin tiempo, escurrida y enjua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levarlo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en la tienda o la ala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Media taza, acompañada de verdura y ce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dia taza por persona es una medida casera útil; si el garbanzo es el centro del plato, una taza. La porción se acompaña con otros grupos, no se aís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propone medidas caseras, no gramos: media taza, una taza o un pu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6-garbanz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scurrirlo y enjuag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currir y enjuagar retira parte de la sal del líquido de gobierno. Ese líquido no es la porción y no conviene usarlo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y conservación indica escurrir y enjuagar el garbanzo de l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6-garbanz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arbanzo seco necesita cocción completa. Remojarlo lo ablanda, pero no lo vuelve comestible ni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cocer hasta que se aplaste entre los de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6-garbanz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njuague retira parte de la sal y del sabor del líquido de gobierno. Es una medida sencilla de higiene y de sab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lo recomienda en la sección «Cómo llevarlo a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6-garbanz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arbanzo seco → Remojo y cocción l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rbanzo de lata → Escurrir y enju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a taza → Porción casera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real → Complemento de la proteína veg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bra → Puede producir gases al in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elemento tiene un uso distinto; ninguno convierte a la leguminosa en un re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6-garbanz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getal · fibra ·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teína vegetal y la fibra son parte de su aporte; la combinación con cereal no tiene que ser exacta en el mismo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de la composición y de las combinaciones en la sección «Qué a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6-garbanz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grano está parejo y sin insecto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lata está hinchad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uele a humedad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costura de la lata está oxidad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grano no tiene polvo ni olor rar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ay garbanzos con moh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fecha de la lata está legible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envase está abolla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grano limpio y la lata íntegra son señales observables; el moho, la humedad y la hinchazón descartan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6-garbanz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s leguminosa, puedo servir toda la olla y prescindir del resto d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sea leguminosa no la vuelve un plato completo ni ilimitado. La porción y la variedad del plato siguen impor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medida casera y en acompañar con cereal y ver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6-garbanz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cocinaste garbanzo. ¿Lo remojaste? ¿Mediste la porción o serviste «lo que cayera»? ¿Qué sobró y cómo lo guardaste? Escribe un cambio concreto para la próxima olla y una señal que te diga que ya está bien c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garban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garban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garbanzo sirvo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dia taza cocida por persona; una taza si el garbanzo es el centro del plato. Se mide con taza o cucharón, no con bal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y que remojar el garbanzo s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í, con tiempo y agua abundante. El remojo ayuda a una cocción pareja; el agua de remojo se tira y el grano se enjuaga antes de co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garbanzo de lata se enju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í. Escurrirlo y enjuagarlo retira parte de la sal del líquido de gobierno. Ese líquido no cuenta como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é que el garbanzo está c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e aplasta entre los dedos. Si está duro, sigue cociendo con agua limpia; no lo sirvas a medio co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garbanzo reemplaza la car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porta proteína vegetal, pero su perfil no es idéntico. Conviene combinarlo con cereal y verduras y variar las fuentes de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6-garbanz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6522" r:id="rId1"/>
    <p:sldLayoutId id="2482026523" r:id="rId2"/>
    <p:sldLayoutId id="2482026524" r:id="rId3"/>
    <p:sldLayoutId id="24820265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1ec553cc1c11d8e1e93e1374f1c2f7a98955c1fd288be551.jpg"/>
  <Relationship Id="rId3" Type="http://schemas.openxmlformats.org/officeDocument/2006/relationships/hyperlink" Target="https://saludyestetica.lumbre.lat/object/sye-bib-oa26-garbanz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26-garbanzo" TargetMode="External"/>
  <Relationship Id="rId4" Type="http://schemas.openxmlformats.org/officeDocument/2006/relationships/hyperlink" Target="https://saludyestetica.lumbre.lat/object/sye-bib-oa26-garbanz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26-garbanzo" TargetMode="External"/>
  <Relationship Id="rId4" Type="http://schemas.openxmlformats.org/officeDocument/2006/relationships/hyperlink" Target="https://saludyestetica.lumbre.lat/object/sye-bib-oa26-garbanz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26-garbanzo" TargetMode="External"/>
  <Relationship Id="rId4" Type="http://schemas.openxmlformats.org/officeDocument/2006/relationships/hyperlink" Target="https://saludyestetica.lumbre.lat/object/sye-bib-oa26-garbanzo"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hyperlink" Target="https://saludyestetica.lumbre.lat/object/sye-bib-oa26-garbanzo"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6-garbanzo"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arbanz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26-garbanz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el garbanzo, medir una porción con medidas de cocina y decidir cómo comprarlo, remojarlo, cocerlo y guardarlo, sin cifras inventadas ni mit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el garbanzo, cómo se mide una porción casera, cómo llevarlo a la mesa, una preparación sencilla, compra y conservación, y los mitos que conviene dejar en la tien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garbanzo · leguminosa · fibra · proteína vegetal · compra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arbanzo: qué aporta y cómo llevarlo a la me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arbanzo: qué aporta y cómo llevarlo a la me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la tienda de la esquina, Teresa —nombre inventado— tiene frente a sí dos costales de garbanzo: uno seco, a granel, y una pila de latas. Su hijo dice que el garbanzo «da gases» y prefiere la carne; su madre recuerda que en su casa se comía guisado con jitomate. Teresa quiere cocinar una olla para la semana, que rinda, que no le caiga pesada a la familia y que no se eche a per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arbanzo: qué aporta y cómo llevarlo a la me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 si el garbanzo es «la carne de los pobres», cuánto servir por persona, si hay que remojarlo desde la noche anterior ni si el líquido de la lata se tira o se aprovecha. Tampoco sabe si la lata es más cara que el grano, ni si el garbanzo de bolsa dura meses en la alacen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la acompaña en esa decisión: qué aporta el garbanzo, cómo se mide una porción con lo que hay en la cocina, cómo se cuece y se guarda, y qué creencias conviene dejar en la tien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garbanz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arbanzo es una leguminosa: una semilla que se cosecha seca y se cocina. Aporta proteína vegetal, fibra soluble e insoluble, carbohidratos de digestión lenta, hierro no hem, folato, potasio y magnesio, y no contiene colesterol.]]></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proteína no es idéntica a la de la carne ni a la de la leche: le faltan algunos aminoácidos en cantidad, y por eso conviene combinarla a lo largo del día con un cereal —tortilla, arroz, avena— y con verduras. Esa combinación no tiene que ser exacta en el mismo plato; el cuerpo junta lo que come en el d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garbanz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bra explica parte de su textura y de su efecto en la digestión, y también por qué al principio puede producir gases. El garbanzo seco y el de lata aportan cosas parecidas; la lata suma sal y comodidad. No es un alimento milagro ni reemplaza por sí solo un plato comple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media taza de garbanzo cocido por persona; si el garbanzo es el centro del plato, una taza. Se mide con la taza de la cocina o con un cucharón, no con una balanza. El garbanzo seco crece al remojarse y al cocerse: una taza de grano seco rinde varias porciones, así que conviene calcular cuántas comidas quieres cubrir antes de poner la ol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 lata se escurre y se enjuaga; lo que queda en la lata es líquido de gobierno, no parte de la porción. Para una colación, un puño pequeño de garbanzos tostados; para una ensalada, media taza. La medida cambia según el resto del plato: si hay tortilla, arroz y verduras, media taza basta; si el garbanzo es lo único que sostiene, conviene acompañarlo con proteína o cereal.]]></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medida es una regla médic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o conserva; no prescribe dietas, no fija cantidades clínicas y no sustituye una consul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leguminosa no es un plato complet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garbanzo aporta proteína vegetal y fibra, pero una comida necesita variedad. Acompáñalo con cereal, verduras y agua; si tienes una condición que exige control de potasio, fósforo o proteína, la porción la indica tu profesion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mojo se nota en la ol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mojar el garbanzo seco y tirar esa agua mejora la textura y ayuda a que la cocción sea pareja. Si no alcanzaste a remojarlo, la cocción tarda más, pero no se sustituye con bicarbonato a cieg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arbanzo entra en guisos, sopas, ensaladas, tortitas y untables. Guisado con jitomate, cebolla y chile es comida de olla; en ensalada, con jitomate, pepino, cebolla y limón, es una entrada fresca; en sopa, con calabacita y verduras, rinde para varios días.]]></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e tuesta en el comal o en el horno y se come como botana, y se muele con aceite, limón y comino para hacer una pasta para untar en pan o tortilla. Combina bien con cereales, verduras, huevo, queso fresco o un poco de carne; no necesita carne para formar parte de una comida completa si el plato incluye otros grup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món, el comino, el chile y las hierbas aromáticas realzan su sabor sin necesidad de mucho aceite. Si lo compras de lata, enjuágalo antes de usarlo en ensaladas frí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a:t>
            </a:r>
          </a:p>
        </p:txBody>
      </p:sp>
      <p:pic>
        <p:nvPicPr>
          <p:cNvPr id="3" name="" descr="De la tienda a la olla">
            <a:hlinkClick r:id="rId3" tooltip="De la tienda a la oll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convertir garbanzo seco en una olla que rin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6-garbanz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rbanzos guisados con jitomate. La noche anterior, pon el garbanzo seco en un tazón con agua abundante y retira los que floten o estén partidos. Al día siguiente, tira el agua de remojo, enjuaga y pon a cocer en agua limpia, sin sal, hasta que se aplaste entre los dedo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lava jitomate, cebolla y chile, y pícalos. Sofríe la cebolla en una olla con poco aceite, agrega el jitomate y el chile, y deja que se integren. Añade el garbanzo escurrido y un poco del agua de cocción; sazona con sal y comino, y deja que el guiso tome sabor. Sirve con tortilla y una verd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sas garbanzo de lata, enjuágalo y agrégalo al final, para que no se deshaga. Guarda lo que sobre en un recipiente cerrado y en frí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el garbanzo y una decisión posible. No es una prescripción: es una forma de ordenar la compra y la ol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76475"/>
                <a:gridCol w="2066925"/>
                <a:gridCol w="3771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ata está hinchada o abol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no está ínteg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a compres ni la pruebes; descárt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arbanzo queda duro tras co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ó remojo o co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e cociendo con agua limpia; no lo sirvas cr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e g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bra y el remojo influy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e la porción, remoja y tira el agua; aumenta poco a p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tiempo de remoj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co exige cocción l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lata escurrida y enjuagada, o cocina el seco otr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276475"/>
                <a:gridCol w="2066925"/>
                <a:gridCol w="3771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 plato prin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arbanzo solo no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 con tortilla, verdura y una 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ó gu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guarda co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rigera en recipiente cerrado o congela en por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ras a granel, revisa que el grano esté parejo, sin insectos, polvo ni olor a humedad; guárdalo en un frasco cerrado, en un lugar fresco y oscuro. La lata debe estar sin abolladuras, sin hinchazón y sin óxido en las costuras; si está hinchada, no la abras ni la prueb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brirla, escurre y enjuaga el garbanzo, y pasa lo que no uses a un recipiente de vidrio o plástico limpio con tapa; no lo dejes en la lata abierta. El garbanzo cocido se guarda en el refrigerador y se consume en pocos días, o se congela en porciones. Lávate las manos antes de manipularlo, usa utensilios limpios y vuelve a calentar bien lo que recalientes.]]></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mojo y la cocción completa son parte de la higiene, no sólo de la textura. Si el guiso huele ácido o tiene burbujas, descártal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garbanzo">
            <a:hlinkClick r:id="rId3" tooltip="Cinco formas de comer garbanz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textura, sal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6-garbanz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arbanzo engorda»: no hay un alimento que engorde por sí solo; cuenta la porción, el aceite y el conjunto del día. «Es la carne de los pobres y reemplaza la carne»: aporta proteína vegetal, pero su perfil no es idéntico; conviene combinarlo con cereal y verdur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 gases, así que hay que evitarlo»: la fibra puede producir gases al principio; remojar, tirar el agua y aumentar la porción poco a poco suele ayudar. «El líquido de la lata es veneno»: no es veneno, pero suma sal; se tira o se usa como ingrediente si sabes para qué. «El garbanzo crudo se puede comer remojado»: no; hay que cocerl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lo de noche hace daño»: la hora no cambia sus nutrientes; importan la porción y cómo te sien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remojar, cocer y guardar garbanzo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el grano o la la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granel, busca grano parejo, sin insectos, polvo ni olor a humedad. En lata, revisa que no esté abollada, hinchada ni oxidada en las costur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remojar, cocer y guardar garbanzo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la cantidad]]></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en media taza de garbanzo cocido por persona y en cuántas comidas quieres cubrir. El grano seco crece al remojarse y al cocerse, así que una taza seca rinde varias porcio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remojar, cocer y guardar garbanzo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moja con tiemp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el garbanzo en un tazón con agua abundante y retira los que floten o estén partidos. Déjalo desde la noche anterior si puedes; el remojo ayuda a una cocción pare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remojar, cocer y guardar garbanzo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ira el agua y enjuag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cer, desecha el agua de remojo y enjuaga el grano. Esa agua no se usa para el guiso; con ella se van parte de los compuestos que producen gas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remojar, cocer y guardar garbanzo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ce hasta que se aplaste]]></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el garbanzo en agua limpia, sin sal, y cuece hasta que se aplaste entre los dedos. La sal al final ayuda a que la piel no se endurezca. Si usas olla de presión, sigue las indicaciones de tu ol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remojar, cocer y guardar garbanzo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sirve y guard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media taza por persona y acompaña con verdura y cereal. Guarda lo que sobre en un recipiente cerrado en el refrigerador o congela en porciones; no lo dejes en la lata abier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olla de garbanzo de Teres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Teresa, nombre inventado, compra un costal pequeño de garbanzo seco y una lata para comparar. Quiere resolver la comida de tres días y que su hijo, que se queja de gases, pruebe el guiso sin sentirse mal. No tiene olla de presión y olvidó remojar el gran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olla de garbanzo de Teres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arbanzo seco necesita remojo y cocción larga; la lata resuelve la comida de hoy pero suma sal. El hijo no ha probado el garbanzo cocido con remojo y agua fresca, así que su experiencia previa no es la única posible. La olla grande permite cocer de una vez y congelar en porcion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olla de garbanzo de Teres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esa remoja el grano desde esa noche, tira el agua y cuece hasta que se aplasta. Sirve media taza por persona con tortilla y calabacita, y guarda el resto en dos recipientes: uno para el refrigerador y otro para el congelador. A su hijo le ofrece una porción pequeña y le pide que la coma con el resto del plato. La lata queda para un día sin tiempo, escurrida y enjuag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llevarlo a casa">
            <a:hlinkClick r:id="rId3" tooltip="Antes de llevarlo a ca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en la tienda o la alace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6-garbanzo"/>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er el garbanzo sin remojo y servirlo duro. El garbanzo duro no se digiere bien y arruina el guiso. Si olvidaste remojarlo, alarga la cocción con agua limpia hasta que se aplaste; no lo sirvas a medio cocer.]]></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agua de remojo para el guiso. Esa agua concentra compuestos que producen gases y sabor a legumbre cruda. Se tira y se enjuaga el grano antes de coc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el garbanzo abierto en la lata. La lata abierta no es un buen recipiente para guardar. Pasa el producto a un recipiente limpio con tapa y refrigéralo; si no, se oxida y toma sabor metálic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garbanzo sustituye toda la carne del día. Es una fuente de proteína vegetal, pero su perfil de aminoácidos no es idéntico. Combínalo con cereal y verduras, y varía las fuentes de proteína a lo largo de la sem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lata está hinchada, abollada o oxidada, no la compres ni la prueb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garbanzo seco no se aplasta entre los dedos, sigue cociendo; no lo sirvas crud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produce gases, reduce la porción, remoja y tira el agua antes de coce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garbanzo es el centro del plato, acompáñalo con cereal, verdura y agu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guardas sobras, refrigera en recipiente cerrado o congela en porcion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garbanzo aparece picor en la boca, hinchazón de labios o garganta, ronchas o dificultad para respirar; esto último es una urgencia. También si tienes molestias digestivas persistentes, si un profesional te indicó una dieta con control de potasio, fósforo o proteína —por ejemplo, en enfermedad renal—, o si estás embarazada y tienes dudas sobre cómo incluir leguminosas. Esta ficha no diagnostica alergias ni intolerancias, no indica cantidades clínicas y no sustituye una consul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garbanzo cocido para una comi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dia taza, acompañada de verdura y cereal.]]></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oda la olla, porque es leguminos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el líquido de la la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cucharadita al dí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as garbanzo de lata. ¿Qué conviene hacer antes de usarlo en una ensal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urrirlo y enjuagarl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ar el líquido de la lata como aderez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ervirlo con el líquido de la la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erlo directo de la lata abier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garbanzo crudo, sólo remojado, se puede come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garbanzo de lata debe enjuagarse antes de usarse en una ensalada frí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lemento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arbanzo sec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arbanzo de la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a taz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ereal]]></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ibr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urrir y enjuag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ción casera por perso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lemento de la proteína vegeta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ede producir gases al inici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mojo y cocción larg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garbanzo aporta proteína ___ y ___, y conviene combinarlo con un cereal a lo largo del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grano está parejo y sin insecto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lata está hinchad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uele a humedad]]></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ostura de la lata está oxida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grano no tiene polvo ni olor rar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ay garbanzos con moh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fecha de la lata está legibl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envase está abollad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garbanzo seco parejo y lo guardo en un frasco cerra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remojo desde la noche anterior y tiro el agu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s leguminosa, puedo servir toda la olla y prescindir del resto del plat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ezo hasta que se aplaste entre los dedos y sirvo media taz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o que sobra en un recipiente cerrado en el refrigerado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26-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2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2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26-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garbanzo con señales observables, calculas una porción casera y sabes remojarlo, cocerlo y guardarlo.]]></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lista de compra, la tabla de situaciones y los pasos de remojo y cocción; vuelve a clasificar las señal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cocinaste garbanzo. ¿Lo remojaste? ¿Mediste la porción o serviste «lo que cayera»? ¿Qué sobró y cómo lo guardaste? Escribe un cambio concreto para la próxima olla y una señal que te diga que ya está bien cocid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garbanz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banzo s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mojo y cocción l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banzo de l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rrir y enju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 t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 casera por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mento de la proteína vege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producir gases al in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garbanz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26-garbanzo"/>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garbanz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garbanzo sirvo por perso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garbanz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dia taza cocida por persona; una taza si el garbanzo es el centro del plato. Se mide con taza o cucharón, no con balanz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garbanz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y que remojar el garbanzo sec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garbanz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í, con tiempo y agua abundante. El remojo ayuda a una cocción pareja; el agua de remojo se tira y el grano se enjuaga antes de coc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garbanz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garbanzo de lata se enjuag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garbanz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í. Escurrirlo y enjuagarlo retira parte de la sal del líquido de gobierno. Ese líquido no cuenta como por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garbanz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é que el garbanzo está coci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garbanz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e aplasta entre los dedos. Si está duro, sigue cociendo con agua limpia; no lo sirvas a medio coc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garbanz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garbanzo reemplaza la carn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garbanz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porta proteína vegetal, pero su perfil no es idéntico. Conviene combinarlo con cereal y verduras y variar las fuentes de proteí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arbanzo no es carne ni un remedio: es una leguminosa que aporta proteína vegetal, fibra y minerales, y que se disfruta con una medida casera. Elige grano parejo o lata íntegra, remoja y tira el agua, cuece hasta que se aplaste y guarda lo que sobre en frío. Acompáñalo con cereal y verduras para armar un plato que sostenga. Ninguna leguminosa cura ni engorda por sí sola; el garbanzo, bien cocido y bien servido, es una buena compañera de la mes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las legumbres forman parte de esa base. No fija porciones ni sustituye una consul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con alimentos locales y de temporada. No fija porciones individu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6-garbanzo"/>
              </a:rPr>
              <a:t><![CDATA[Garbanz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los nutrientes que se describen de forma cualitativa; no se transcribieron gramos, miligramos ni kilocalorí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2026-10-26T10:24:09Z</dcterms:created>
  <dcterms:modified xsi:type="dcterms:W3CDTF">2026-10-26T10:24:09Z</dcterms:modified>
  <dc:title>Garbanzo: qué aporta y cómo llevarlo a la mesa</dc:title>
  <dc:description>Presentación editable del OA «Garbanzo: qué aporta y cómo llevarlo a la mesa». Enlace: https://saludyestetica.lumbre.lat/object/sye-bib-oa26-garbanzo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