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5-lentej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ntej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lentej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costal a la so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enjuagar, cocer y guardar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 en textura, grasa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el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enteja seca debe estar limpia, sin insectos ni olor a humedad. Si compras a granel, guárdala en un frasco hermético y revísala antes de co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impia y enju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tiende la lenteja sobre la mesa y retira piedras y granos partidos. Enjuágala en un colador hasta que el agua salga menos tur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ofríe los aromát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ienta un poco de aceite y sofríe cebolla, ajo y jitomate. Agrega la lenteja, laurel y agua hasta cubrir por dos dedos; así el guiso toma sabor desde el 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uece hasta abla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a fuego medio, baja cuando hierva y tapa a medias. La lenteja está lista cuando se aplasta con los dedos. Si se seca, agrega agua ca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grega verdura y sa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corpora zanahoria y calabacita cuando el grano empiece a ablandar. Agrega sal al final, prueba y apaga; el limón y el perejil frescos cambian el sab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orciona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que pierda calor, tapa y refrigera en porciones. Recalienta bien antes de comer y descarta si huele ácido o tiene hi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lentejas de Na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adia, nombre inventado, compra lentejas para cocinar una sopa para varios días. Su compañera dice que hay que remojarlas toda la noche y que curan la anemia; su tía advierte que dan gases. No sabe cuánto medir ni si la lenteja sola es una comid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lentejas de Na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enteja no necesita remojo para cocerse, aunque el remojo puede acortar la cocción. Aporta hierro, pero no cura la anemia. Los gases son frecuentes al aumentar la fibra. La lenteja cocida es perecedera y no debe quedarse en la 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lentejas de Na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adia enjuaga una taza de lentejas, las cuece con cebolla, ajo, jitomate y laurel, y agrega zanahoria y calabacita. Sirve media taza por persona con una tortilla y limón. Guarda lo que sobra en porciones tapadas en el refrigerador. Prueba una porción pequeña para ver cómo le cae y no usa la lenteja como tratamiento de ninguna anem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cer lent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Media t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propone media taza de lenteja cocida por adulto y un cuarto de taza para un niño. En una sopa, un cucharón es una medid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usa tazas y cucharones, no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5-lentej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No es obligatorio; se cuece sin rem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nteja suele cocerse sin remojo. El remojo puede acortar la cocción, pero no es un requisito para que se abl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y el procedimiento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5-lentej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nteja aporta hierro, pero no cura la anemia. La anemia se diagnostica y se trata con un profesional; ningún alimento por sí solo la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trata la frase como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5-lentej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enfría pronto, se tapa y se refrigera; se recalienta bien antes de comer. Dejarla horas a temperatura ambiente no es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conservación e higiene lo in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5-lentej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nteja seca → Se guarda hermética y sin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nteja de conserva → Se enjuaga para retirar 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a taza → Porción casera c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mojo → Opcional; acorta la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nteja cocida → Tapada y en e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describe una forma, una medida o un cuidad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5-lentej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arro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la proteína vegetal son parte de su aporte; con tortilla o arroz el plato suma aminoácidos y sostien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cualitativa del aporte en la sección «Qué aporta la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5-lentej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lenteja está limpia y sin insecto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y olor a humedad en el paquet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lata está enter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lata está abombad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lenteja cocida se guardó en frí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sopa pasó la noche en la estuf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e retiraron piedras antes de cocer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lenteja cocida huele áci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umedad, estado de la lata y conservación son señale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5-lentej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lenteja es una legumbre, puedo dejar la sopa en la estufa tod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r una legumbre no la vuelve estable a temperatura ambiente. La lenteja cocida es perecedera: se porciona, se tapa y se refri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conservar la lenteja coci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5-lentej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cinaste lentejas. ¿Las remojaste por costumbre o porque hacía falta? ¿Cuánto serviste por persona y dónde guardaste lo que sobró? Escribe un cambio concreto para la próxima vez y una señal que te diga que la lenteja ya no está en buen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 lenteja sirv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dia taza de lenteja cocida por adulto y un cuarto de taza para un niño. Un tercio de taza seca rinde cerca de una taza c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remojar la lent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obligatorio. Se cuece sin remojo; el remojo puede acortar la cocción, pero no es un requisito para que se abl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lenteja cura la anem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porta hierro, pero no cura la anemia. La anemia se diagnostica y se trata con un profesional; ningún alimento por sí solo la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la lenteja c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nfría pronto, se tapa y se guarda en el refrigerador en porciones. Se recalienta bien antes de comer y se descarta si huele ácido o tiene hi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lenteja de conserva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es práctica. Revisa que la lata esté entera, enjuaga la lenteja para retirar parte de la sal y úsala como ingr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5-lentej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2916" r:id="rId1"/>
    <p:sldLayoutId id="2482022917" r:id="rId2"/>
    <p:sldLayoutId id="2482022918" r:id="rId3"/>
    <p:sldLayoutId id="248202291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d96ad6d269f3a6a6b4ec3cc49bbdfae7356db710711456b1.jpg"/>
  <Relationship Id="rId3" Type="http://schemas.openxmlformats.org/officeDocument/2006/relationships/hyperlink" Target="https://saludyestetica.lumbre.lat/object/sye-bib-oa25-lentej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25-lenteja" TargetMode="External"/>
  <Relationship Id="rId4" Type="http://schemas.openxmlformats.org/officeDocument/2006/relationships/hyperlink" Target="https://saludyestetica.lumbre.lat/object/sye-bib-oa25-lenteja"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25-lenteja" TargetMode="External"/>
  <Relationship Id="rId4" Type="http://schemas.openxmlformats.org/officeDocument/2006/relationships/hyperlink" Target="https://saludyestetica.lumbre.lat/object/sye-bib-oa25-lenteja"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25-lenteja" TargetMode="External"/>
  <Relationship Id="rId4" Type="http://schemas.openxmlformats.org/officeDocument/2006/relationships/hyperlink" Target="https://saludyestetica.lumbre.lat/object/sye-bib-oa25-lenteja"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hyperlink" Target="https://saludyestetica.lumbre.lat/object/sye-bib-oa25-lenteja"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5-lenteja" TargetMode="External"/>
  <Relationship Id="rId3"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nte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25-lentej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lenteja, medir una porción con medidas caseras y decidir cómo comprarla, cocerla y guardarla, sin cifras inventadas ni promesas de salud.]]></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lenteja, cómo se mide una porción casera, cómo llevarla a la mesa, una preparación sencilla, compra y conservación, y los mitos más frecuentes.]]></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enteja · legumbre · proteína vegetal · fibra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ntej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3]]></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adia —nombre inventado— vive sola por primera vez y compra un paquete de lentejas porque le pareció económico. Su compañera de departamento le dice que hay que remojarlas toda la noche, que «son puro hierro» y que curan la anemia; su tía le advierte que dan muchos g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ntej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a quiere cocinar una sopa para dos o tres días, pero no sabe cuántas lentejas medir, si puede usar las de conserva, ni dónde guardar lo que sobre. También duda si la lenteja sola es una comida completa o si necesita algo má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a acompaña en esas decisiones: qué aporta la lenteja, cómo se mide una porción con lo que hay en la cocina, cómo se prepara y se conserva, y qué creencias conviene dejar en la alace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lente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nteja es la semilla de una leguminosa que se vende seca, partida o en conserva; en México se usa en sopa, guisado y ensalada. Aporta almidón, fibra y proteína vegetal, además de hierro, potasio y folato; casi no aporta gras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diferencia del frijol, la lenteja suele cocerse sin remojo y se ablanda relativamente rápido, aunque la variedad y el tiempo de almacenamiento cambian el resultado. Su proteína es vegetal y conviene combinarla con tortilla, arroz o pan para completar el pla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lente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nteja seca no lleva sal; la de conserva puede traerla, y su etiqueta lo dice. No es un alimento «de lujo» ni un remedio: es una legumbre que aporta y se adapta a muchos guis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media taza de lenteja cocida por persona; en una sopa, un cucharón; en una ensalada, media taza. Para un niño, un cuarto de taza; para un adulto, media taza. La lenteja se mide seca para cocinar y cocida para servir: un tercio de taza de lenteja seca rinde cerca de una taza cocida. Si la acompañas con arroz o tortilla, ajusta la cantidad para no servir dos cereales de más. Media taza de lenteja con verdura y una tortilla es una comida; media taza sola se queda corta. No hace falta pesar: la taza y el cucharón bastan para decid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Explica qué aporta la lenteja, cómo se mide una porción casera y cómo se elige o conserva; no prescribe dietas, no fija cantidades clínica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enteja cocida no se deja en la oll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nteja cocida es un alimento perecedero. Se enfría pronto, se guarda tapada en el refrigerador y se recalienta bien; dejarla horas a temperatura ambiente no es segur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edia taza es la medid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dia taza de lenteja cocida por adulto y un cuarto para un niño. Si hay arroz o tortilla, ajusta la cantidad para no sumar dos cereales de má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nteja se sirve en sopa, en guisado con jitomate y cebolla, en ensalada fría con limón y perejil, o como relleno de tacos y tlacoyos. Con arroz forma una combinación tradicional; con tortilla, otra. Si la guisas con chorizo, crema o queso, sumas grasa; si la sirves con verduras, sumas fibra y agua. La lenteja de conserva es práctica: enjuágala para retirar parte de la sal y úsala en ensaladas o guisos rápidos. Para la mesa diaria, cuece la lenteja con cebolla, ajo, jitomate y una hoja de laurel, y sirve una porción con verdura. No necesita carne para saber bien: el jitomate, el ajo y el limón hacen buena parte del sab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l costal a la sopa">
            <a:hlinkClick r:id="rId3" tooltip="Del costal a la sop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enjuagar, cocer y guardar lente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5-lenteja"/>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pa de lentejas con verduras. Extiende una taza de lentejas sobre la mesa y retira piedras o granos partidos. Enjuágalas en un colador. En una olla, calienta un poco de aceite y sofríe cebolla, ajo y jitomate picados hasta que suelten aroma. Agrega las lentejas, una hoja de laurel y agua que las cubra por dos dedos. Lleva a fuego medio y, cuando hierva, baja el fuego y tapa a medias. Cocina hasta que la lenteja se aplaste con los dedos; si se seca, agrega agua caliente. Añade zanahoria y calabacita en cubos cuando la lenteja empiece a ablandar. Sazona con sal al final, prueba y apaga. Sirve con limón y tortil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lenteja y una decisión posible. No es una prescripción: ordena la compra y la coc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390775"/>
                <a:gridCol w="244792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nteja cocida huele á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ferm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 y lava la o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ata está abollada o abom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dañ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a compres ni la 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tiempo de remoj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nteja no lo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juaga y cuece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sopa de lente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perece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fría, tapa y refrig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3]]></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390775"/>
                <a:gridCol w="244792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 plato que sosten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nteja sola se queda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con tortilla o arroz y ver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dan gases al 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frecuente al aumentar la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porciones pequeñas y remoja si lo dese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lentejas secas en un envase cerrado o a granel limpio, sin insectos ni olor a humedad; revisa la fecha. En casa, guárdalas en un frasco hermético, en lugar seco y oscuro. La lenteja cocida es perecedera: se enfría pronto, se guarda tapada en el refrigerador y se recalienta bien antes de comer. Si huele ácido, tiene espuma rara o hilos, se descarta. La lenteja de conserva se revisa como cualquier lata: entera, sin abolladuras ni óxido; una vez abierta, se pasa a un recipiente y se guarda en frío. Enjuágala para retirar parte de la sal. Lava la olla y la cuchara después de cocin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lenteja">
            <a:hlinkClick r:id="rId3" tooltip="Cinco formas de comer lentej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 en textura, grasa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5-lenteja"/>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remojar la lenteja toda la noche»: no es obligatorio; se cuece sin remojo, aunque el remojo puede acortar la cocción. «La lenteja cura la anemia»: aporta hierro, pero la anemia se diagnostica y se trata con un profesional. «La lenteja engorda»: ningún alimento engorda por sí solo; cuentan la porción y lo que se le agrega. «La lenteja es sólo para sopa»: también va en ensalada, guisado y relleno. «La lenteja produce gases y hay que evitarla»: puede producirlos al inicio; el remojo y porciones pequeñas ayudan. «La de conserva no sirve»: es práctica; enjuágala y mira la sal. Ninguna frase la vuelve medicina ni enemig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lentej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paquet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nteja seca debe estar limpia, sin insectos ni olor a humedad. Si compras a granel, guárdala en un frasco hermético y revísala antes de coc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lentej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a y enjuag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tiende la lenteja sobre la mesa y retira piedras y granos partidos. Enjuágala en un colador hasta que el agua salga menos turb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lentej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ofríe los aromático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ienta un poco de aceite y sofríe cebolla, ajo y jitomate. Agrega la lenteja, laurel y agua hasta cubrir por dos dedos; así el guiso toma sabor desde el ini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lentej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ce hasta ablanda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a fuego medio, baja cuando hierva y tapa a medias. La lenteja está lista cuando se aplasta con los dedos. Si se seca, agrega agua cali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lentej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rega verdura y sazon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orpora zanahoria y calabacita cuando el grano empiece a ablandar. Agrega sal al final, prueba y apaga; el limón y el perejil frescos cambian el sab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lentej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ciona y guard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que pierda calor, tapa y refrigera en porciones. Recalienta bien antes de comer y descarta si huele ácido o tiene hil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lentejas de Nadi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adia, nombre inventado, compra lentejas para cocinar una sopa para varios días. Su compañera dice que hay que remojarlas toda la noche y que curan la anemia; su tía advierte que dan gases. No sabe cuánto medir ni si la lenteja sola es una comida comple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lentejas de Nadi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nteja no necesita remojo para cocerse, aunque el remojo puede acortar la cocción. Aporta hierro, pero no cura la anemia. Los gases son frecuentes al aumentar la fibra. La lenteja cocida es perecedera y no debe quedarse en la ol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lentejas de Nadi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a enjuaga una taza de lentejas, las cuece con cebolla, ajo, jitomate y laurel, y agrega zanahoria y calabacita. Sirve media taza por persona con una tortilla y limón. Guarda lo que sobra en porciones tapadas en el refrigerador. Prueba una porción pequeña para ver cómo le cae y no usa la lenteja como tratamiento de ninguna anem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cer lentejas">
            <a:hlinkClick r:id="rId3" tooltip="Antes de cocer lentej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coci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5-lenteja"/>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sopa de lentejas en la estufa varios días. La lenteja cocida es perecedera. Se enfría, se porciona, se tapa y se guarda en frío; se recalienta sólo lo que se va a come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visar piedras antes de cocer. Una piedra puede dañar la olla o lastimar a quien come. Extender la lenteja y revisarla es un paso rápid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lenteja cura la anemia. Aporta hierro, pero la anemia se diagnostica y se trata con un profesional. Ningún alimento por sí solo la resuel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la lenteja sola como comida completa. Aporta proteína vegetal y fibra, pero el plato se completa con tortilla o arroz y verdura. La lenteja sola se queda cor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lenteja cocida huele ácido o tiene hilos, descártal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lata está abollada, oxidada o abombada, no la compres.]]></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un plato que sostenga, combina lenteja con tortilla o arroz y agrega verdura.]]></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dan gases, prueba porciones pequeñas y remoja la lenteja si lo deseas.]]></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condición diagnosticada que limite la fibra o el potasio, consulta la por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3]]></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lenteja aparecen ronchas, picor en la boca, hinchazón de labios o garganta o dificultad para respirar; esto último es una urgencia. También si tienes molestias digestivas persistentes, si tu equipo de salud te pidió ajustar la fibra o el potasio de tu alimentación, o si sospechas una intoxicación por un alimento guardado en mal estado. Esta ficha no diagnostica ni indica tratamientos y no sustituye una consul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lenteja cocida por pers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dia taz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s taz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paquete comple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el cal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enteja necesita remojarse toda la noch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es obligatorio; se cuece sin remoj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í, o no se ablanda nunc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si es lenteja de conserv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si se va a comer frí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enteja cura la anemi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enteja cocida que sobra se guarda tapada en el refrigerad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nteja sec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nteja de conserv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a taz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moj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enteja coci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enjuaga para retirar s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ción casera coci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pcional; acorta la coc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apada y en el refrigerado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guarda hermética y sin humed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enteja aporta almidón, ___ y proteína vegetal; para completar el plato se acompaña con tortilla o 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 o mane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lenteja está limpia y sin insecto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olor a humedad en el paquet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lata está enter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lata está abomb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lenteja cocida se guardó en frí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sopa pasó la noche en la estuf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e retiraron piedras antes de coce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lenteja cocida huele ácid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 lenteja y retiro piedras antes de coce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njuago y la cuezo con cebolla y jitomate.]]></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lenteja es una legumbre, puedo dejar la sopa en la estufa toda la seman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media taza con tortilla y verdur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o que sobra tapado en el refrigera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25-ex0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2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2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2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lenteja limpia, la cueces sin remojo, sirves media taza con tortilla y verdura, y guardas lo que sobra en frí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s de comer lenteja y la tabla de situaciones; vuelve a clasificar las señales de compra y conserv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cinaste lentejas. ¿Las remojaste por costumbre o porque hacía falta? ¿Cuánto serviste por persona y dónde guardaste lo que sobró? Escribe un cambio concreto para la próxima vez y una señal que te diga que la lenteja ya no está en buen estad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lente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nteja s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 sin insectos y herm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 t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casera c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m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onal; acorta la co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nteja de con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juaga para retirar 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nteja c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pada y en el 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lentej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25-lenteja"/>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 lenteja sirvo por perso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dia taza de lenteja cocida por adulto y un cuarto de taza para un niño. Un tercio de taza seca rinde cerca de una taza coci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remojar la lentej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obligatorio. Se cuece sin remojo; el remojo puede acortar la cocción, pero no es un requisito para que se abland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lenteja cura la anem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orta hierro, pero no cura la anemia. La anemia se diagnostica y se trata con un profesional; ningún alimento por sí solo la resuelv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la lenteja cocid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nfría pronto, se tapa y se guarda en el refrigerador en porciones. Se recalienta bien antes de comer y se descarta si huele ácido o tiene hil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lenteja de conserva sirv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cer y guardar lentej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es práctica. Revisa que la lata esté entera, enjuaga la lenteja para retirar parte de la sal y úsala como ingredie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nteja es una legumbre que aporta almidón, fibra y proteína vegetal, además de hierro, potasio y folato. Compra un paquete limpio, enjuágala, cuécela sin remojo con cebolla, ajo, jitomate y laurel, y sirve media taza por persona con tortilla o arroz y verdura. Guarda lo que sobra porcionado y en frío. No cura la anemia, no engorda por sí sola y no necesita remojarse toda la noche: es un alimento práctico que completa un pla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los carbohidratos deben proceder principalmente de cereales integrales, verduras, frutas y legumbres. No fija porciones ni sustituye una consul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Busca apoyar a la población para que adopte patrones y prácticas alimentarias más saludables y sostenibles, con alimentos locales y de temporada. No fija porciones individual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actualizada el 4 de junio de 2026) · https://www.who.int/es/news-room/fact-sheets/detail/food-safety · consulta: 2026-10-25 · alcance: Alcance internacional. Remite al Manual sobre las cinco claves para la inocuidad de los alimentos: limpieza, separación de crudos y cocidos, cocción, temperaturas seguras y agua y materias primas seguras. Se usa para la conservación en frío y el recalentamiento; no fija temperaturas ni tiemp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5-lenteja"/>
              </a:rPr>
              <a:t><![CDATA[Lentej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2026-10-26T09:24:03Z</dcterms:created>
  <dcterms:modified xsi:type="dcterms:W3CDTF">2026-10-26T09:24:03Z</dcterms:modified>
  <dc:title>Lenteja: qué aporta y cómo llevarla a la mesa</dc:title>
  <dc:description>Presentación editable del OA «Lenteja: qué aporta y cómo llevarla a la mesa». Enlace: https://saludyestetica.lumbre.lat/object/sye-bib-oa25-lenteja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